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7B20"/>
    <a:srgbClr val="662D91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615384-C6D2-4789-B943-0F4A1FF7BF35}" v="6" dt="2023-12-06T12:48:27.8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6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than Tribe" userId="1618863f-ba31-49c0-9715-0cef28e33b21" providerId="ADAL" clId="{1C615384-C6D2-4789-B943-0F4A1FF7BF35}"/>
    <pc:docChg chg="custSel modSld">
      <pc:chgData name="Bethan Tribe" userId="1618863f-ba31-49c0-9715-0cef28e33b21" providerId="ADAL" clId="{1C615384-C6D2-4789-B943-0F4A1FF7BF35}" dt="2023-12-06T12:48:01.096" v="6" actId="27614"/>
      <pc:docMkLst>
        <pc:docMk/>
      </pc:docMkLst>
      <pc:sldChg chg="addSp delSp modSp mod">
        <pc:chgData name="Bethan Tribe" userId="1618863f-ba31-49c0-9715-0cef28e33b21" providerId="ADAL" clId="{1C615384-C6D2-4789-B943-0F4A1FF7BF35}" dt="2023-12-06T12:47:44.676" v="3" actId="962"/>
        <pc:sldMkLst>
          <pc:docMk/>
          <pc:sldMk cId="1687910621" sldId="281"/>
        </pc:sldMkLst>
        <pc:picChg chg="del">
          <ac:chgData name="Bethan Tribe" userId="1618863f-ba31-49c0-9715-0cef28e33b21" providerId="ADAL" clId="{1C615384-C6D2-4789-B943-0F4A1FF7BF35}" dt="2023-12-06T12:47:06.483" v="0" actId="478"/>
          <ac:picMkLst>
            <pc:docMk/>
            <pc:sldMk cId="1687910621" sldId="281"/>
            <ac:picMk id="3" creationId="{E2712CA0-DCBB-A24D-DD1F-DA9C60DA2754}"/>
          </ac:picMkLst>
        </pc:picChg>
        <pc:picChg chg="add mod">
          <ac:chgData name="Bethan Tribe" userId="1618863f-ba31-49c0-9715-0cef28e33b21" providerId="ADAL" clId="{1C615384-C6D2-4789-B943-0F4A1FF7BF35}" dt="2023-12-06T12:47:44.676" v="3" actId="962"/>
          <ac:picMkLst>
            <pc:docMk/>
            <pc:sldMk cId="1687910621" sldId="281"/>
            <ac:picMk id="4" creationId="{3FDE862F-D8D9-884D-1C6A-C7D5AF43DFCA}"/>
          </ac:picMkLst>
        </pc:picChg>
      </pc:sldChg>
      <pc:sldChg chg="addSp delSp modSp mod">
        <pc:chgData name="Bethan Tribe" userId="1618863f-ba31-49c0-9715-0cef28e33b21" providerId="ADAL" clId="{1C615384-C6D2-4789-B943-0F4A1FF7BF35}" dt="2023-12-06T12:48:01.096" v="6" actId="27614"/>
        <pc:sldMkLst>
          <pc:docMk/>
          <pc:sldMk cId="2774075290" sldId="286"/>
        </pc:sldMkLst>
        <pc:picChg chg="del">
          <ac:chgData name="Bethan Tribe" userId="1618863f-ba31-49c0-9715-0cef28e33b21" providerId="ADAL" clId="{1C615384-C6D2-4789-B943-0F4A1FF7BF35}" dt="2023-12-06T12:47:50.678" v="4" actId="478"/>
          <ac:picMkLst>
            <pc:docMk/>
            <pc:sldMk cId="2774075290" sldId="286"/>
            <ac:picMk id="3" creationId="{5D86C270-21C7-B7E8-F3D3-17E7822E5C8C}"/>
          </ac:picMkLst>
        </pc:picChg>
        <pc:picChg chg="add mod">
          <ac:chgData name="Bethan Tribe" userId="1618863f-ba31-49c0-9715-0cef28e33b21" providerId="ADAL" clId="{1C615384-C6D2-4789-B943-0F4A1FF7BF35}" dt="2023-12-06T12:48:01.096" v="6" actId="27614"/>
          <ac:picMkLst>
            <pc:docMk/>
            <pc:sldMk cId="2774075290" sldId="286"/>
            <ac:picMk id="4" creationId="{00812637-5FA7-1997-60FA-82B692349B9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54962-7343-45E3-B5D6-CA8681826B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18A20F-223D-4575-A889-8F5A3CDF3C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2ABC1-2286-4F92-BE2F-F93CC0AA7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C96A3-BD0D-4A0F-95A5-4A1E04A42A34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05363-BF21-4BEA-A2E2-B51A85518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743C7-CCCA-4FD8-A34B-16E6FC342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2770-CDC6-4AD2-9792-FF131E0663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299952"/>
      </p:ext>
    </p:extLst>
  </p:cSld>
  <p:clrMapOvr>
    <a:masterClrMapping/>
  </p:clrMapOvr>
  <p:transition spd="slow" advTm="4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52F02-B30F-4FC8-B44D-5B1CAD434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0C1E1F-E962-4EA3-B0ED-6B8B86BB7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9CB99-8761-4E20-99D2-AEB69CE54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C96A3-BD0D-4A0F-95A5-4A1E04A42A34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50949-F4A6-4205-A175-266C875C6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EB856-88D8-4466-B275-55E218894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2770-CDC6-4AD2-9792-FF131E0663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582413"/>
      </p:ext>
    </p:extLst>
  </p:cSld>
  <p:clrMapOvr>
    <a:masterClrMapping/>
  </p:clrMapOvr>
  <p:transition spd="slow" advTm="4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85A7AD-1396-4AFB-9830-D651E074A1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2F8016-3F1B-409D-A1F1-209F47C373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B6B94-329F-4A1F-9599-8D7543D35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C96A3-BD0D-4A0F-95A5-4A1E04A42A34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46EA-6024-48B6-94FD-05CCD1B1C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8CF5F-B7D2-4DB2-9040-804F352AC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2770-CDC6-4AD2-9792-FF131E0663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536924"/>
      </p:ext>
    </p:extLst>
  </p:cSld>
  <p:clrMapOvr>
    <a:masterClrMapping/>
  </p:clrMapOvr>
  <p:transition spd="slow" advTm="4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8ABBE-8990-46F8-9C68-E9F8921BF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B374A-1B7E-4A70-8F9E-99FE62642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7CE2B-44A3-42ED-9E56-F519880CF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C96A3-BD0D-4A0F-95A5-4A1E04A42A34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3CF0C1-5A2C-4F77-929B-1CFCC922A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96D34-DF0E-4AFA-A266-F3538AE35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2770-CDC6-4AD2-9792-FF131E0663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597538"/>
      </p:ext>
    </p:extLst>
  </p:cSld>
  <p:clrMapOvr>
    <a:masterClrMapping/>
  </p:clrMapOvr>
  <p:transition spd="slow" advTm="4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59338-0E2C-4C77-A349-7A7DA99E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17E154-94AF-41B9-B084-06232461D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E1F6A-3777-450A-94C2-A4CFD5113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C96A3-BD0D-4A0F-95A5-4A1E04A42A34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FFEF4-CFC8-420C-B3C3-800D62512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5FA69-AEB1-4502-87E8-B80BAF3DE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2770-CDC6-4AD2-9792-FF131E0663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485715"/>
      </p:ext>
    </p:extLst>
  </p:cSld>
  <p:clrMapOvr>
    <a:masterClrMapping/>
  </p:clrMapOvr>
  <p:transition spd="slow" advTm="4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54AC6-0523-47B8-BE4F-0A321DC51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0A057-23A0-4643-8F20-4C8AB07D5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D665C8-A43F-41E8-AEA7-9B0C90C6E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5A92EE-869A-4147-AE0B-2A86F7143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C96A3-BD0D-4A0F-95A5-4A1E04A42A34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D30E4F-1FBF-44FA-A89A-891BC246B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6BE119-B2A8-429B-9873-242168D8F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2770-CDC6-4AD2-9792-FF131E0663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576734"/>
      </p:ext>
    </p:extLst>
  </p:cSld>
  <p:clrMapOvr>
    <a:masterClrMapping/>
  </p:clrMapOvr>
  <p:transition spd="slow" advTm="4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EB1BF-237D-480B-8E6B-166CE6450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020278-D4D1-478F-812A-0766B7DE9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51D647-6B38-4CDF-B728-C093135C1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C9C53B-C18D-4C8F-83E0-A7630B36C6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F295EF-CE6D-4E2A-9ECA-25C5B3A370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C577D2-7251-4C0F-8866-D7DF51221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C96A3-BD0D-4A0F-95A5-4A1E04A42A34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A7D79A-2E39-4AC2-B113-88B13EE32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261C9A-D358-4677-B66A-B953BFE09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2770-CDC6-4AD2-9792-FF131E0663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385598"/>
      </p:ext>
    </p:extLst>
  </p:cSld>
  <p:clrMapOvr>
    <a:masterClrMapping/>
  </p:clrMapOvr>
  <p:transition spd="slow" advTm="4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047B6-C985-420A-AB52-0B955C7DE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614366-7133-47FC-BA53-7BFBB4911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C96A3-BD0D-4A0F-95A5-4A1E04A42A34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08BB67-EA2F-4729-9604-EB46B3D30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FA8F36-E8F2-4A76-93B1-453D1C868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2770-CDC6-4AD2-9792-FF131E0663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246220"/>
      </p:ext>
    </p:extLst>
  </p:cSld>
  <p:clrMapOvr>
    <a:masterClrMapping/>
  </p:clrMapOvr>
  <p:transition spd="slow" advTm="4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73BCFA-0098-49DC-83B5-B6D0A1E79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C96A3-BD0D-4A0F-95A5-4A1E04A42A34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DB445E-DCEE-4B4D-B55A-3F883A6F8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03A74-D746-4B31-BF6B-7619E27A1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2770-CDC6-4AD2-9792-FF131E0663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246923"/>
      </p:ext>
    </p:extLst>
  </p:cSld>
  <p:clrMapOvr>
    <a:masterClrMapping/>
  </p:clrMapOvr>
  <p:transition spd="slow" advTm="4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0FF3D-F723-406E-896C-9E08F982F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0C126-89A5-42B6-8F1E-B63F7D72D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929FAC-330B-416D-9AC2-FEA669E34B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E3CC3-2DFE-44C6-8726-31BDC097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C96A3-BD0D-4A0F-95A5-4A1E04A42A34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8BBF77-12AE-4991-BA6B-75FEF61B8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E6812F-310C-41FA-9DC7-BC4BCF81B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2770-CDC6-4AD2-9792-FF131E0663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84668"/>
      </p:ext>
    </p:extLst>
  </p:cSld>
  <p:clrMapOvr>
    <a:masterClrMapping/>
  </p:clrMapOvr>
  <p:transition spd="slow" advTm="4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D1D-A4A9-4CD9-9AC8-2119FEF1F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A4E828-7899-4716-BF10-C6EC15585E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1C442A-1C54-4E2F-B44C-5D9780A50F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FA2B9-669D-4BE8-BDCE-A8127463B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C96A3-BD0D-4A0F-95A5-4A1E04A42A34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86CAB-968E-42B1-A9A4-88C74D7B0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26DEB3-DA7C-4EE4-BF35-AAE7C7F60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52770-CDC6-4AD2-9792-FF131E0663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020248"/>
      </p:ext>
    </p:extLst>
  </p:cSld>
  <p:clrMapOvr>
    <a:masterClrMapping/>
  </p:clrMapOvr>
  <p:transition spd="slow" advTm="4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334C85-1F46-4024-A92E-DBCF7C3CF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436591-3F0D-4F97-8A8B-2B5A7EEA7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B3E61-1CED-432C-92D9-A05CA5663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C96A3-BD0D-4A0F-95A5-4A1E04A42A34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C2859-1A01-4F27-91EE-D0A9762AC3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E8A3A-B2E6-4AAA-AA6D-97F64E9B8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52770-CDC6-4AD2-9792-FF131E0663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835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4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hotos of a prisoner&#10;&#10;Description automatically generated">
            <a:extLst>
              <a:ext uri="{FF2B5EF4-FFF2-40B4-BE49-F238E27FC236}">
                <a16:creationId xmlns:a16="http://schemas.microsoft.com/office/drawing/2014/main" id="{8E6C0FEE-7578-74A6-1886-A9E64E381B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168869"/>
      </p:ext>
    </p:extLst>
  </p:cSld>
  <p:clrMapOvr>
    <a:masterClrMapping/>
  </p:clrMapOvr>
  <p:transition spd="slow" advTm="6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alking in a field&#10;&#10;Description automatically generated">
            <a:extLst>
              <a:ext uri="{FF2B5EF4-FFF2-40B4-BE49-F238E27FC236}">
                <a16:creationId xmlns:a16="http://schemas.microsoft.com/office/drawing/2014/main" id="{3F22EFCA-A16A-6396-E9CE-455C498538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07336"/>
      </p:ext>
    </p:extLst>
  </p:cSld>
  <p:clrMapOvr>
    <a:masterClrMapping/>
  </p:clrMapOvr>
  <p:transition spd="slow" advTm="6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screen with white text&#10;&#10;Description automatically generated">
            <a:extLst>
              <a:ext uri="{FF2B5EF4-FFF2-40B4-BE49-F238E27FC236}">
                <a16:creationId xmlns:a16="http://schemas.microsoft.com/office/drawing/2014/main" id="{3DE2AC75-B210-190A-62F6-FAFA51E5ED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81345"/>
      </p:ext>
    </p:extLst>
  </p:cSld>
  <p:clrMapOvr>
    <a:masterClrMapping/>
  </p:clrMapOvr>
  <p:transition spd="slow" advTm="4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purple and white text&#10;&#10;Description automatically generated">
            <a:extLst>
              <a:ext uri="{FF2B5EF4-FFF2-40B4-BE49-F238E27FC236}">
                <a16:creationId xmlns:a16="http://schemas.microsoft.com/office/drawing/2014/main" id="{518A8C33-DC9E-28A5-BBEA-E6B432A203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209206"/>
      </p:ext>
    </p:extLst>
  </p:cSld>
  <p:clrMapOvr>
    <a:masterClrMapping/>
  </p:clrMapOvr>
  <p:transition spd="slow" advTm="4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fire&#10;&#10;Description automatically generated">
            <a:extLst>
              <a:ext uri="{FF2B5EF4-FFF2-40B4-BE49-F238E27FC236}">
                <a16:creationId xmlns:a16="http://schemas.microsoft.com/office/drawing/2014/main" id="{0C99258D-164C-431D-3C1E-696E31A568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16529"/>
      </p:ext>
    </p:extLst>
  </p:cSld>
  <p:clrMapOvr>
    <a:masterClrMapping/>
  </p:clrMapOvr>
  <p:transition spd="slow" advTm="3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9D0C0C60-43DB-56A4-3719-9B870A3D9E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0778"/>
      </p:ext>
    </p:extLst>
  </p:cSld>
  <p:clrMapOvr>
    <a:masterClrMapping/>
  </p:clrMapOvr>
  <p:transition spd="slow" advTm="11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3FDE862F-D8D9-884D-1C6A-C7D5AF43DF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10621"/>
      </p:ext>
    </p:extLst>
  </p:cSld>
  <p:clrMapOvr>
    <a:masterClrMapping/>
  </p:clrMapOvr>
  <p:transition spd="slow" advTm="5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graffiti on a grey surface&#10;&#10;Description automatically generated">
            <a:extLst>
              <a:ext uri="{FF2B5EF4-FFF2-40B4-BE49-F238E27FC236}">
                <a16:creationId xmlns:a16="http://schemas.microsoft.com/office/drawing/2014/main" id="{0B38000E-2081-4208-FFAF-6A17B0B227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69632"/>
      </p:ext>
    </p:extLst>
  </p:cSld>
  <p:clrMapOvr>
    <a:masterClrMapping/>
  </p:clrMapOvr>
  <p:transition spd="slow" advTm="8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tent&#10;&#10;Description automatically generated">
            <a:extLst>
              <a:ext uri="{FF2B5EF4-FFF2-40B4-BE49-F238E27FC236}">
                <a16:creationId xmlns:a16="http://schemas.microsoft.com/office/drawing/2014/main" id="{FC55794C-AC1F-C4E2-DF6F-8C403BC792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66149"/>
      </p:ext>
    </p:extLst>
  </p:cSld>
  <p:clrMapOvr>
    <a:masterClrMapping/>
  </p:clrMapOvr>
  <p:transition spd="slow" advTm="11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crowd&#10;&#10;Description automatically generated">
            <a:extLst>
              <a:ext uri="{FF2B5EF4-FFF2-40B4-BE49-F238E27FC236}">
                <a16:creationId xmlns:a16="http://schemas.microsoft.com/office/drawing/2014/main" id="{8957F5CA-F059-C93B-B8A4-0973A83922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05099"/>
      </p:ext>
    </p:extLst>
  </p:cSld>
  <p:clrMapOvr>
    <a:masterClrMapping/>
  </p:clrMapOvr>
  <p:transition spd="slow" advTm="6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tools on a wall&#10;&#10;Description automatically generated">
            <a:extLst>
              <a:ext uri="{FF2B5EF4-FFF2-40B4-BE49-F238E27FC236}">
                <a16:creationId xmlns:a16="http://schemas.microsoft.com/office/drawing/2014/main" id="{0879A013-FBA3-0A34-9301-9E21123C9E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46179"/>
      </p:ext>
    </p:extLst>
  </p:cSld>
  <p:clrMapOvr>
    <a:masterClrMapping/>
  </p:clrMapOvr>
  <p:transition spd="slow" advTm="6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en sitting in front of a brick wall&#10;&#10;Description automatically generated">
            <a:extLst>
              <a:ext uri="{FF2B5EF4-FFF2-40B4-BE49-F238E27FC236}">
                <a16:creationId xmlns:a16="http://schemas.microsoft.com/office/drawing/2014/main" id="{00812637-5FA7-1997-60FA-82B692349B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75290"/>
      </p:ext>
    </p:extLst>
  </p:cSld>
  <p:clrMapOvr>
    <a:masterClrMapping/>
  </p:clrMapOvr>
  <p:transition spd="slow" advTm="6000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01d34fa-5f8d-4f7b-9c18-79a2d3c05792" xsi:nil="true"/>
    <lcf76f155ced4ddcb4097134ff3c332f xmlns="170403d6-9e75-4286-b0bc-1cb68dc095e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571BBC11984E4494D456530275DEA9" ma:contentTypeVersion="14" ma:contentTypeDescription="Create a new document." ma:contentTypeScope="" ma:versionID="fadd69dcce5f948887b9a4f2f543fb39">
  <xsd:schema xmlns:xsd="http://www.w3.org/2001/XMLSchema" xmlns:xs="http://www.w3.org/2001/XMLSchema" xmlns:p="http://schemas.microsoft.com/office/2006/metadata/properties" xmlns:ns2="170403d6-9e75-4286-b0bc-1cb68dc095ed" xmlns:ns3="601d34fa-5f8d-4f7b-9c18-79a2d3c05792" targetNamespace="http://schemas.microsoft.com/office/2006/metadata/properties" ma:root="true" ma:fieldsID="8d7387a7e508de218aa2fa7efabe1fe5" ns2:_="" ns3:_="">
    <xsd:import namespace="170403d6-9e75-4286-b0bc-1cb68dc095ed"/>
    <xsd:import namespace="601d34fa-5f8d-4f7b-9c18-79a2d3c057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0403d6-9e75-4286-b0bc-1cb68dc095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3e172ec-b8b5-4e1f-a84f-5b72ca53418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1d34fa-5f8d-4f7b-9c18-79a2d3c0579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300175b-33a7-4442-9268-15a5be9d4ca6}" ma:internalName="TaxCatchAll" ma:showField="CatchAllData" ma:web="601d34fa-5f8d-4f7b-9c18-79a2d3c057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EB2019-AC01-471F-93E7-20886783166A}">
  <ds:schemaRefs>
    <ds:schemaRef ds:uri="601d34fa-5f8d-4f7b-9c18-79a2d3c05792"/>
    <ds:schemaRef ds:uri="170403d6-9e75-4286-b0bc-1cb68dc095ed"/>
    <ds:schemaRef ds:uri="http://schemas.microsoft.com/office/2006/metadata/properties"/>
    <ds:schemaRef ds:uri="http://purl.org/dc/elements/1.1/"/>
    <ds:schemaRef ds:uri="http://purl.org/dc/dcmitype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F99C3C0-6E31-4421-B58C-F928CD3A0A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32D483-5B90-401E-85C4-22147AA866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0403d6-9e75-4286-b0bc-1cb68dc095ed"/>
    <ds:schemaRef ds:uri="601d34fa-5f8d-4f7b-9c18-79a2d3c057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1755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Asel Guillot</dc:creator>
  <cp:lastModifiedBy>Bethan Tribe</cp:lastModifiedBy>
  <cp:revision>26</cp:revision>
  <dcterms:created xsi:type="dcterms:W3CDTF">2021-01-06T16:37:27Z</dcterms:created>
  <dcterms:modified xsi:type="dcterms:W3CDTF">2023-12-06T12:48:28Z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0x01010099571BBC11984E4494D456530275DEA9</vt:lpwstr>
  </property>
</Properties>
</file>