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66" r:id="rId7"/>
    <p:sldId id="275" r:id="rId8"/>
    <p:sldId id="269" r:id="rId9"/>
    <p:sldId id="286" r:id="rId10"/>
    <p:sldId id="268" r:id="rId11"/>
    <p:sldId id="262" r:id="rId12"/>
    <p:sldId id="271" r:id="rId13"/>
    <p:sldId id="264" r:id="rId14"/>
    <p:sldId id="270" r:id="rId15"/>
    <p:sldId id="263" r:id="rId16"/>
    <p:sldId id="272" r:id="rId17"/>
    <p:sldId id="265" r:id="rId18"/>
    <p:sldId id="280" r:id="rId19"/>
    <p:sldId id="28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91"/>
    <a:srgbClr val="93268F"/>
    <a:srgbClr val="6D6E71"/>
    <a:srgbClr val="FF9900"/>
    <a:srgbClr val="FFEF71"/>
    <a:srgbClr val="FEF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 Dillon" userId="ce07b6eb-dbcf-4004-a9e8-b054bc80e958" providerId="ADAL" clId="{8B4EA7E8-8B3C-419A-B6DA-EE323EAFE483}"/>
    <pc:docChg chg="undo custSel addSld delSld modSld sldOrd">
      <pc:chgData name="Tash Dillon" userId="ce07b6eb-dbcf-4004-a9e8-b054bc80e958" providerId="ADAL" clId="{8B4EA7E8-8B3C-419A-B6DA-EE323EAFE483}" dt="2018-08-23T12:56:51.569" v="2000" actId="1076"/>
      <pc:docMkLst>
        <pc:docMk/>
      </pc:docMkLst>
      <pc:sldChg chg="addSp delSp modSp">
        <pc:chgData name="Tash Dillon" userId="ce07b6eb-dbcf-4004-a9e8-b054bc80e958" providerId="ADAL" clId="{8B4EA7E8-8B3C-419A-B6DA-EE323EAFE483}" dt="2018-08-23T10:07:02.915" v="225" actId="1076"/>
        <pc:sldMkLst>
          <pc:docMk/>
          <pc:sldMk cId="58763742" sldId="258"/>
        </pc:sldMkLst>
        <pc:spChg chg="add del mod">
          <ac:chgData name="Tash Dillon" userId="ce07b6eb-dbcf-4004-a9e8-b054bc80e958" providerId="ADAL" clId="{8B4EA7E8-8B3C-419A-B6DA-EE323EAFE483}" dt="2018-08-23T09:59:33.282" v="67" actId="478"/>
          <ac:spMkLst>
            <pc:docMk/>
            <pc:sldMk cId="58763742" sldId="258"/>
            <ac:spMk id="4" creationId="{B6AE4BE1-01F2-495D-9A30-8B7017868853}"/>
          </ac:spMkLst>
        </pc:spChg>
        <pc:spChg chg="add del mod">
          <ac:chgData name="Tash Dillon" userId="ce07b6eb-dbcf-4004-a9e8-b054bc80e958" providerId="ADAL" clId="{8B4EA7E8-8B3C-419A-B6DA-EE323EAFE483}" dt="2018-08-23T10:06:59.415" v="224" actId="478"/>
          <ac:spMkLst>
            <pc:docMk/>
            <pc:sldMk cId="58763742" sldId="258"/>
            <ac:spMk id="10" creationId="{E550349F-752F-4E48-AFC5-57175B67D869}"/>
          </ac:spMkLst>
        </pc:spChg>
        <pc:picChg chg="del">
          <ac:chgData name="Tash Dillon" userId="ce07b6eb-dbcf-4004-a9e8-b054bc80e958" providerId="ADAL" clId="{8B4EA7E8-8B3C-419A-B6DA-EE323EAFE483}" dt="2018-08-23T09:58:06.815" v="59" actId="478"/>
          <ac:picMkLst>
            <pc:docMk/>
            <pc:sldMk cId="58763742" sldId="258"/>
            <ac:picMk id="3" creationId="{DDC0A3BF-4062-4325-942A-85E83E07BE55}"/>
          </ac:picMkLst>
        </pc:picChg>
        <pc:picChg chg="add mod">
          <ac:chgData name="Tash Dillon" userId="ce07b6eb-dbcf-4004-a9e8-b054bc80e958" providerId="ADAL" clId="{8B4EA7E8-8B3C-419A-B6DA-EE323EAFE483}" dt="2018-08-23T09:59:37.250" v="68" actId="1076"/>
          <ac:picMkLst>
            <pc:docMk/>
            <pc:sldMk cId="58763742" sldId="258"/>
            <ac:picMk id="8" creationId="{9A92B8FA-5B3D-45C3-9FB3-27DDE1687CD9}"/>
          </ac:picMkLst>
        </pc:picChg>
        <pc:picChg chg="del mod">
          <ac:chgData name="Tash Dillon" userId="ce07b6eb-dbcf-4004-a9e8-b054bc80e958" providerId="ADAL" clId="{8B4EA7E8-8B3C-419A-B6DA-EE323EAFE483}" dt="2018-08-23T10:06:37.565" v="220" actId="478"/>
          <ac:picMkLst>
            <pc:docMk/>
            <pc:sldMk cId="58763742" sldId="258"/>
            <ac:picMk id="9" creationId="{5ED93664-C1C6-49A3-9F6C-A64E11F69E55}"/>
          </ac:picMkLst>
        </pc:picChg>
        <pc:picChg chg="add mod">
          <ac:chgData name="Tash Dillon" userId="ce07b6eb-dbcf-4004-a9e8-b054bc80e958" providerId="ADAL" clId="{8B4EA7E8-8B3C-419A-B6DA-EE323EAFE483}" dt="2018-08-23T10:07:02.915" v="225" actId="1076"/>
          <ac:picMkLst>
            <pc:docMk/>
            <pc:sldMk cId="58763742" sldId="258"/>
            <ac:picMk id="16" creationId="{64F60AC6-838F-4196-8C73-E8952BC4A9FB}"/>
          </ac:picMkLst>
        </pc:picChg>
      </pc:sldChg>
      <pc:sldChg chg="addSp delSp modSp">
        <pc:chgData name="Tash Dillon" userId="ce07b6eb-dbcf-4004-a9e8-b054bc80e958" providerId="ADAL" clId="{8B4EA7E8-8B3C-419A-B6DA-EE323EAFE483}" dt="2018-08-23T12:53:16.953" v="1802" actId="1076"/>
        <pc:sldMkLst>
          <pc:docMk/>
          <pc:sldMk cId="601729653" sldId="262"/>
        </pc:sldMkLst>
        <pc:spChg chg="add del mod">
          <ac:chgData name="Tash Dillon" userId="ce07b6eb-dbcf-4004-a9e8-b054bc80e958" providerId="ADAL" clId="{8B4EA7E8-8B3C-419A-B6DA-EE323EAFE483}" dt="2018-08-23T12:49:15.936" v="1675" actId="478"/>
          <ac:spMkLst>
            <pc:docMk/>
            <pc:sldMk cId="601729653" sldId="262"/>
            <ac:spMk id="2" creationId="{41A1DE04-C43A-4AA3-9487-BDCD35BD0040}"/>
          </ac:spMkLst>
        </pc:spChg>
        <pc:spChg chg="add del mod topLvl">
          <ac:chgData name="Tash Dillon" userId="ce07b6eb-dbcf-4004-a9e8-b054bc80e958" providerId="ADAL" clId="{8B4EA7E8-8B3C-419A-B6DA-EE323EAFE483}" dt="2018-08-23T12:51:13.836" v="1782" actId="478"/>
          <ac:spMkLst>
            <pc:docMk/>
            <pc:sldMk cId="601729653" sldId="262"/>
            <ac:spMk id="5" creationId="{0D4B86F1-5D54-4951-9BD4-7DF8B6F77A89}"/>
          </ac:spMkLst>
        </pc:spChg>
        <pc:grpChg chg="add del mod">
          <ac:chgData name="Tash Dillon" userId="ce07b6eb-dbcf-4004-a9e8-b054bc80e958" providerId="ADAL" clId="{8B4EA7E8-8B3C-419A-B6DA-EE323EAFE483}" dt="2018-08-23T12:51:04.019" v="1781" actId="165"/>
          <ac:grpSpMkLst>
            <pc:docMk/>
            <pc:sldMk cId="601729653" sldId="262"/>
            <ac:grpSpMk id="6" creationId="{76E9E23D-73AA-4E09-9E8D-522A0CF4727B}"/>
          </ac:grpSpMkLst>
        </pc:grpChg>
        <pc:picChg chg="add mod topLvl">
          <ac:chgData name="Tash Dillon" userId="ce07b6eb-dbcf-4004-a9e8-b054bc80e958" providerId="ADAL" clId="{8B4EA7E8-8B3C-419A-B6DA-EE323EAFE483}" dt="2018-08-23T12:51:04.019" v="1781" actId="165"/>
          <ac:picMkLst>
            <pc:docMk/>
            <pc:sldMk cId="601729653" sldId="262"/>
            <ac:picMk id="4" creationId="{59CBEA65-BA6B-429A-8A0B-0F379CE2808D}"/>
          </ac:picMkLst>
        </pc:picChg>
        <pc:picChg chg="del mod">
          <ac:chgData name="Tash Dillon" userId="ce07b6eb-dbcf-4004-a9e8-b054bc80e958" providerId="ADAL" clId="{8B4EA7E8-8B3C-419A-B6DA-EE323EAFE483}" dt="2018-08-23T12:50:54.619" v="1780" actId="478"/>
          <ac:picMkLst>
            <pc:docMk/>
            <pc:sldMk cId="601729653" sldId="262"/>
            <ac:picMk id="8" creationId="{34BE27B5-38B3-4842-8074-B42281988857}"/>
          </ac:picMkLst>
        </pc:picChg>
        <pc:picChg chg="add mod">
          <ac:chgData name="Tash Dillon" userId="ce07b6eb-dbcf-4004-a9e8-b054bc80e958" providerId="ADAL" clId="{8B4EA7E8-8B3C-419A-B6DA-EE323EAFE483}" dt="2018-08-23T12:52:06.486" v="1792" actId="1076"/>
          <ac:picMkLst>
            <pc:docMk/>
            <pc:sldMk cId="601729653" sldId="262"/>
            <ac:picMk id="9" creationId="{DE3D7C89-ABD5-42F6-8A51-C9DFE375E019}"/>
          </ac:picMkLst>
        </pc:picChg>
        <pc:picChg chg="del">
          <ac:chgData name="Tash Dillon" userId="ce07b6eb-dbcf-4004-a9e8-b054bc80e958" providerId="ADAL" clId="{8B4EA7E8-8B3C-419A-B6DA-EE323EAFE483}" dt="2018-08-23T12:48:13.336" v="1666" actId="478"/>
          <ac:picMkLst>
            <pc:docMk/>
            <pc:sldMk cId="601729653" sldId="262"/>
            <ac:picMk id="11" creationId="{716779CF-A318-47E6-A6A5-2090B4801C68}"/>
          </ac:picMkLst>
        </pc:picChg>
        <pc:picChg chg="del">
          <ac:chgData name="Tash Dillon" userId="ce07b6eb-dbcf-4004-a9e8-b054bc80e958" providerId="ADAL" clId="{8B4EA7E8-8B3C-419A-B6DA-EE323EAFE483}" dt="2018-08-23T12:49:01.502" v="1674" actId="478"/>
          <ac:picMkLst>
            <pc:docMk/>
            <pc:sldMk cId="601729653" sldId="262"/>
            <ac:picMk id="14" creationId="{64A07F83-CF34-403E-9A95-E771B07B8354}"/>
          </ac:picMkLst>
        </pc:picChg>
        <pc:picChg chg="add mod modCrop">
          <ac:chgData name="Tash Dillon" userId="ce07b6eb-dbcf-4004-a9e8-b054bc80e958" providerId="ADAL" clId="{8B4EA7E8-8B3C-419A-B6DA-EE323EAFE483}" dt="2018-08-23T12:53:16.953" v="1802" actId="1076"/>
          <ac:picMkLst>
            <pc:docMk/>
            <pc:sldMk cId="601729653" sldId="262"/>
            <ac:picMk id="15" creationId="{37E4B48C-AD8C-45C3-963D-F493FDAD83DF}"/>
          </ac:picMkLst>
        </pc:picChg>
        <pc:cxnChg chg="mod topLvl">
          <ac:chgData name="Tash Dillon" userId="ce07b6eb-dbcf-4004-a9e8-b054bc80e958" providerId="ADAL" clId="{8B4EA7E8-8B3C-419A-B6DA-EE323EAFE483}" dt="2018-08-23T12:51:04.019" v="1781" actId="165"/>
          <ac:cxnSpMkLst>
            <pc:docMk/>
            <pc:sldMk cId="601729653" sldId="262"/>
            <ac:cxnSpMk id="10" creationId="{00000000-0000-0000-0000-000000000000}"/>
          </ac:cxnSpMkLst>
        </pc:cxnChg>
        <pc:cxnChg chg="mod topLvl">
          <ac:chgData name="Tash Dillon" userId="ce07b6eb-dbcf-4004-a9e8-b054bc80e958" providerId="ADAL" clId="{8B4EA7E8-8B3C-419A-B6DA-EE323EAFE483}" dt="2018-08-23T12:51:04.019" v="1781" actId="165"/>
          <ac:cxnSpMkLst>
            <pc:docMk/>
            <pc:sldMk cId="601729653" sldId="262"/>
            <ac:cxnSpMk id="13" creationId="{00000000-0000-0000-0000-000000000000}"/>
          </ac:cxnSpMkLst>
        </pc:cxnChg>
      </pc:sldChg>
      <pc:sldChg chg="addSp delSp modSp">
        <pc:chgData name="Tash Dillon" userId="ce07b6eb-dbcf-4004-a9e8-b054bc80e958" providerId="ADAL" clId="{8B4EA7E8-8B3C-419A-B6DA-EE323EAFE483}" dt="2018-08-23T12:56:51.569" v="2000" actId="1076"/>
        <pc:sldMkLst>
          <pc:docMk/>
          <pc:sldMk cId="2758369767" sldId="264"/>
        </pc:sldMkLst>
        <pc:spChg chg="add del mod">
          <ac:chgData name="Tash Dillon" userId="ce07b6eb-dbcf-4004-a9e8-b054bc80e958" providerId="ADAL" clId="{8B4EA7E8-8B3C-419A-B6DA-EE323EAFE483}" dt="2018-08-23T12:54:28.585" v="1813" actId="478"/>
          <ac:spMkLst>
            <pc:docMk/>
            <pc:sldMk cId="2758369767" sldId="264"/>
            <ac:spMk id="2" creationId="{AEF9A7AF-4ECF-49C6-90EB-7DFB68FF7B04}"/>
          </ac:spMkLst>
        </pc:spChg>
        <pc:spChg chg="add del mod">
          <ac:chgData name="Tash Dillon" userId="ce07b6eb-dbcf-4004-a9e8-b054bc80e958" providerId="ADAL" clId="{8B4EA7E8-8B3C-419A-B6DA-EE323EAFE483}" dt="2018-08-23T12:56:37.586" v="1997" actId="478"/>
          <ac:spMkLst>
            <pc:docMk/>
            <pc:sldMk cId="2758369767" sldId="264"/>
            <ac:spMk id="5" creationId="{5A4B1A01-7920-45A8-97F6-267689C6A3E1}"/>
          </ac:spMkLst>
        </pc:spChg>
        <pc:picChg chg="add mod">
          <ac:chgData name="Tash Dillon" userId="ce07b6eb-dbcf-4004-a9e8-b054bc80e958" providerId="ADAL" clId="{8B4EA7E8-8B3C-419A-B6DA-EE323EAFE483}" dt="2018-08-23T12:56:51.569" v="2000" actId="1076"/>
          <ac:picMkLst>
            <pc:docMk/>
            <pc:sldMk cId="2758369767" sldId="264"/>
            <ac:picMk id="4" creationId="{4D4BB566-9FBF-4D1B-B520-1AB60730DB5B}"/>
          </ac:picMkLst>
        </pc:picChg>
        <pc:picChg chg="del">
          <ac:chgData name="Tash Dillon" userId="ce07b6eb-dbcf-4004-a9e8-b054bc80e958" providerId="ADAL" clId="{8B4EA7E8-8B3C-419A-B6DA-EE323EAFE483}" dt="2018-08-23T12:53:41.736" v="1803" actId="478"/>
          <ac:picMkLst>
            <pc:docMk/>
            <pc:sldMk cId="2758369767" sldId="264"/>
            <ac:picMk id="6" creationId="{B4CDF330-EAB9-49E4-B755-D01CBF5567AF}"/>
          </ac:picMkLst>
        </pc:picChg>
        <pc:picChg chg="del">
          <ac:chgData name="Tash Dillon" userId="ce07b6eb-dbcf-4004-a9e8-b054bc80e958" providerId="ADAL" clId="{8B4EA7E8-8B3C-419A-B6DA-EE323EAFE483}" dt="2018-08-23T12:53:50.486" v="1804" actId="478"/>
          <ac:picMkLst>
            <pc:docMk/>
            <pc:sldMk cId="2758369767" sldId="264"/>
            <ac:picMk id="8" creationId="{2D18FA3B-C9D7-4DC5-9C10-3CB7ADB24E2A}"/>
          </ac:picMkLst>
        </pc:picChg>
        <pc:picChg chg="add mod">
          <ac:chgData name="Tash Dillon" userId="ce07b6eb-dbcf-4004-a9e8-b054bc80e958" providerId="ADAL" clId="{8B4EA7E8-8B3C-419A-B6DA-EE323EAFE483}" dt="2018-08-23T12:56:46.969" v="1999" actId="1076"/>
          <ac:picMkLst>
            <pc:docMk/>
            <pc:sldMk cId="2758369767" sldId="264"/>
            <ac:picMk id="9" creationId="{4323D8AA-9780-4B6C-8439-636C0E77CD9C}"/>
          </ac:picMkLst>
        </pc:picChg>
        <pc:picChg chg="del">
          <ac:chgData name="Tash Dillon" userId="ce07b6eb-dbcf-4004-a9e8-b054bc80e958" providerId="ADAL" clId="{8B4EA7E8-8B3C-419A-B6DA-EE323EAFE483}" dt="2018-08-23T12:54:39.069" v="1816" actId="478"/>
          <ac:picMkLst>
            <pc:docMk/>
            <pc:sldMk cId="2758369767" sldId="264"/>
            <ac:picMk id="11" creationId="{36B29AD2-B97F-4CC7-8B98-E83D8BC117CF}"/>
          </ac:picMkLst>
        </pc:picChg>
      </pc:sldChg>
      <pc:sldChg chg="addSp delSp modSp">
        <pc:chgData name="Tash Dillon" userId="ce07b6eb-dbcf-4004-a9e8-b054bc80e958" providerId="ADAL" clId="{8B4EA7E8-8B3C-419A-B6DA-EE323EAFE483}" dt="2018-08-23T10:17:09.483" v="356" actId="1076"/>
        <pc:sldMkLst>
          <pc:docMk/>
          <pc:sldMk cId="3249550930" sldId="266"/>
        </pc:sldMkLst>
        <pc:spChg chg="add del mod">
          <ac:chgData name="Tash Dillon" userId="ce07b6eb-dbcf-4004-a9e8-b054bc80e958" providerId="ADAL" clId="{8B4EA7E8-8B3C-419A-B6DA-EE323EAFE483}" dt="2018-08-23T10:10:36.832" v="309" actId="478"/>
          <ac:spMkLst>
            <pc:docMk/>
            <pc:sldMk cId="3249550930" sldId="266"/>
            <ac:spMk id="2" creationId="{4C6F69A0-9D76-4348-BDED-01335DEBAFA5}"/>
          </ac:spMkLst>
        </pc:spChg>
        <pc:picChg chg="add mod">
          <ac:chgData name="Tash Dillon" userId="ce07b6eb-dbcf-4004-a9e8-b054bc80e958" providerId="ADAL" clId="{8B4EA7E8-8B3C-419A-B6DA-EE323EAFE483}" dt="2018-08-23T10:17:09.483" v="356" actId="1076"/>
          <ac:picMkLst>
            <pc:docMk/>
            <pc:sldMk cId="3249550930" sldId="266"/>
            <ac:picMk id="4" creationId="{A3BF7DE5-5107-451C-AFA6-93DB4AAE5E90}"/>
          </ac:picMkLst>
        </pc:picChg>
        <pc:picChg chg="del">
          <ac:chgData name="Tash Dillon" userId="ce07b6eb-dbcf-4004-a9e8-b054bc80e958" providerId="ADAL" clId="{8B4EA7E8-8B3C-419A-B6DA-EE323EAFE483}" dt="2018-08-23T10:09:22.149" v="267" actId="478"/>
          <ac:picMkLst>
            <pc:docMk/>
            <pc:sldMk cId="3249550930" sldId="266"/>
            <ac:picMk id="11" creationId="{A48BDD43-596E-4051-8666-BAAFB8A570FD}"/>
          </ac:picMkLst>
        </pc:picChg>
        <pc:picChg chg="del">
          <ac:chgData name="Tash Dillon" userId="ce07b6eb-dbcf-4004-a9e8-b054bc80e958" providerId="ADAL" clId="{8B4EA7E8-8B3C-419A-B6DA-EE323EAFE483}" dt="2018-08-23T10:09:25.198" v="268" actId="478"/>
          <ac:picMkLst>
            <pc:docMk/>
            <pc:sldMk cId="3249550930" sldId="266"/>
            <ac:picMk id="14" creationId="{761BA4CF-FB21-4AA0-9894-08C102C3B9EA}"/>
          </ac:picMkLst>
        </pc:picChg>
      </pc:sldChg>
      <pc:sldChg chg="addSp delSp modSp">
        <pc:chgData name="Tash Dillon" userId="ce07b6eb-dbcf-4004-a9e8-b054bc80e958" providerId="ADAL" clId="{8B4EA7E8-8B3C-419A-B6DA-EE323EAFE483}" dt="2018-08-23T10:18:44.831" v="404" actId="1076"/>
        <pc:sldMkLst>
          <pc:docMk/>
          <pc:sldMk cId="1960734147" sldId="268"/>
        </pc:sldMkLst>
        <pc:spChg chg="add del mod">
          <ac:chgData name="Tash Dillon" userId="ce07b6eb-dbcf-4004-a9e8-b054bc80e958" providerId="ADAL" clId="{8B4EA7E8-8B3C-419A-B6DA-EE323EAFE483}" dt="2018-08-23T10:18:34.986" v="402" actId="478"/>
          <ac:spMkLst>
            <pc:docMk/>
            <pc:sldMk cId="1960734147" sldId="268"/>
            <ac:spMk id="2" creationId="{FF1EF591-CC1B-4777-8689-65A5B1379FBA}"/>
          </ac:spMkLst>
        </pc:spChg>
        <pc:picChg chg="add mod">
          <ac:chgData name="Tash Dillon" userId="ce07b6eb-dbcf-4004-a9e8-b054bc80e958" providerId="ADAL" clId="{8B4EA7E8-8B3C-419A-B6DA-EE323EAFE483}" dt="2018-08-23T10:18:44.831" v="404" actId="1076"/>
          <ac:picMkLst>
            <pc:docMk/>
            <pc:sldMk cId="1960734147" sldId="268"/>
            <ac:picMk id="4" creationId="{EFAE70A1-AB6A-4D3A-9A51-C883CB8F4E04}"/>
          </ac:picMkLst>
        </pc:picChg>
        <pc:picChg chg="del">
          <ac:chgData name="Tash Dillon" userId="ce07b6eb-dbcf-4004-a9e8-b054bc80e958" providerId="ADAL" clId="{8B4EA7E8-8B3C-419A-B6DA-EE323EAFE483}" dt="2018-08-23T10:17:18.567" v="358" actId="478"/>
          <ac:picMkLst>
            <pc:docMk/>
            <pc:sldMk cId="1960734147" sldId="268"/>
            <ac:picMk id="11" creationId="{E995B34B-08FB-48DA-86F4-FB24F913BE0D}"/>
          </ac:picMkLst>
        </pc:picChg>
        <pc:picChg chg="del mod">
          <ac:chgData name="Tash Dillon" userId="ce07b6eb-dbcf-4004-a9e8-b054bc80e958" providerId="ADAL" clId="{8B4EA7E8-8B3C-419A-B6DA-EE323EAFE483}" dt="2018-08-23T10:18:14.382" v="401" actId="478"/>
          <ac:picMkLst>
            <pc:docMk/>
            <pc:sldMk cId="1960734147" sldId="268"/>
            <ac:picMk id="14" creationId="{D15CF6CB-D765-44F4-AAE4-7F722FB0CAF7}"/>
          </ac:picMkLst>
        </pc:picChg>
      </pc:sldChg>
      <pc:sldChg chg="addSp delSp modSp">
        <pc:chgData name="Tash Dillon" userId="ce07b6eb-dbcf-4004-a9e8-b054bc80e958" providerId="ADAL" clId="{8B4EA7E8-8B3C-419A-B6DA-EE323EAFE483}" dt="2018-08-23T10:16:57.878" v="353" actId="1076"/>
        <pc:sldMkLst>
          <pc:docMk/>
          <pc:sldMk cId="3036976711" sldId="269"/>
        </pc:sldMkLst>
        <pc:spChg chg="add del mod">
          <ac:chgData name="Tash Dillon" userId="ce07b6eb-dbcf-4004-a9e8-b054bc80e958" providerId="ADAL" clId="{8B4EA7E8-8B3C-419A-B6DA-EE323EAFE483}" dt="2018-08-23T10:16:47.409" v="351" actId="478"/>
          <ac:spMkLst>
            <pc:docMk/>
            <pc:sldMk cId="3036976711" sldId="269"/>
            <ac:spMk id="2" creationId="{BD996765-C1A4-4DF1-AD30-1F15B82C00A7}"/>
          </ac:spMkLst>
        </pc:spChg>
        <pc:picChg chg="add mod">
          <ac:chgData name="Tash Dillon" userId="ce07b6eb-dbcf-4004-a9e8-b054bc80e958" providerId="ADAL" clId="{8B4EA7E8-8B3C-419A-B6DA-EE323EAFE483}" dt="2018-08-23T10:16:57.878" v="353" actId="1076"/>
          <ac:picMkLst>
            <pc:docMk/>
            <pc:sldMk cId="3036976711" sldId="269"/>
            <ac:picMk id="5" creationId="{E1FA7604-34C6-467E-BB7C-E43AC6166668}"/>
          </ac:picMkLst>
        </pc:picChg>
        <pc:picChg chg="del">
          <ac:chgData name="Tash Dillon" userId="ce07b6eb-dbcf-4004-a9e8-b054bc80e958" providerId="ADAL" clId="{8B4EA7E8-8B3C-419A-B6DA-EE323EAFE483}" dt="2018-08-23T10:15:32.398" v="312" actId="478"/>
          <ac:picMkLst>
            <pc:docMk/>
            <pc:sldMk cId="3036976711" sldId="269"/>
            <ac:picMk id="11" creationId="{AC412EC7-9840-4F37-93AA-7CDC66B4357C}"/>
          </ac:picMkLst>
        </pc:picChg>
        <pc:picChg chg="del mod">
          <ac:chgData name="Tash Dillon" userId="ce07b6eb-dbcf-4004-a9e8-b054bc80e958" providerId="ADAL" clId="{8B4EA7E8-8B3C-419A-B6DA-EE323EAFE483}" dt="2018-08-23T10:16:35.392" v="349" actId="478"/>
          <ac:picMkLst>
            <pc:docMk/>
            <pc:sldMk cId="3036976711" sldId="269"/>
            <ac:picMk id="12" creationId="{7E006161-74CF-4374-B71B-51D5C962A26B}"/>
          </ac:picMkLst>
        </pc:picChg>
      </pc:sldChg>
      <pc:sldChg chg="addSp delSp modSp">
        <pc:chgData name="Tash Dillon" userId="ce07b6eb-dbcf-4004-a9e8-b054bc80e958" providerId="ADAL" clId="{8B4EA7E8-8B3C-419A-B6DA-EE323EAFE483}" dt="2018-08-23T10:21:34.183" v="495" actId="1076"/>
        <pc:sldMkLst>
          <pc:docMk/>
          <pc:sldMk cId="20988048" sldId="270"/>
        </pc:sldMkLst>
        <pc:spChg chg="add del mod">
          <ac:chgData name="Tash Dillon" userId="ce07b6eb-dbcf-4004-a9e8-b054bc80e958" providerId="ADAL" clId="{8B4EA7E8-8B3C-419A-B6DA-EE323EAFE483}" dt="2018-08-23T10:21:23.766" v="493" actId="478"/>
          <ac:spMkLst>
            <pc:docMk/>
            <pc:sldMk cId="20988048" sldId="270"/>
            <ac:spMk id="2" creationId="{9F11C4C8-F416-4258-96F3-F973C379372B}"/>
          </ac:spMkLst>
        </pc:spChg>
        <pc:picChg chg="add mod">
          <ac:chgData name="Tash Dillon" userId="ce07b6eb-dbcf-4004-a9e8-b054bc80e958" providerId="ADAL" clId="{8B4EA7E8-8B3C-419A-B6DA-EE323EAFE483}" dt="2018-08-23T10:21:34.183" v="495" actId="1076"/>
          <ac:picMkLst>
            <pc:docMk/>
            <pc:sldMk cId="20988048" sldId="270"/>
            <ac:picMk id="4" creationId="{C9EA6E92-6B65-40E1-BAFE-98F2EAD8701F}"/>
          </ac:picMkLst>
        </pc:picChg>
        <pc:picChg chg="add del">
          <ac:chgData name="Tash Dillon" userId="ce07b6eb-dbcf-4004-a9e8-b054bc80e958" providerId="ADAL" clId="{8B4EA7E8-8B3C-419A-B6DA-EE323EAFE483}" dt="2018-08-23T10:20:46.133" v="457" actId="478"/>
          <ac:picMkLst>
            <pc:docMk/>
            <pc:sldMk cId="20988048" sldId="270"/>
            <ac:picMk id="7" creationId="{E76595B4-7235-45B0-9F37-67BE48B35A10}"/>
          </ac:picMkLst>
        </pc:picChg>
        <pc:picChg chg="add del">
          <ac:chgData name="Tash Dillon" userId="ce07b6eb-dbcf-4004-a9e8-b054bc80e958" providerId="ADAL" clId="{8B4EA7E8-8B3C-419A-B6DA-EE323EAFE483}" dt="2018-08-23T10:20:46.999" v="458" actId="478"/>
          <ac:picMkLst>
            <pc:docMk/>
            <pc:sldMk cId="20988048" sldId="270"/>
            <ac:picMk id="12" creationId="{BAFF19C5-535C-45C7-8CF8-0842990D7325}"/>
          </ac:picMkLst>
        </pc:picChg>
      </pc:sldChg>
      <pc:sldChg chg="addSp delSp modSp">
        <pc:chgData name="Tash Dillon" userId="ce07b6eb-dbcf-4004-a9e8-b054bc80e958" providerId="ADAL" clId="{8B4EA7E8-8B3C-419A-B6DA-EE323EAFE483}" dt="2018-08-23T10:20:42.683" v="456" actId="1076"/>
        <pc:sldMkLst>
          <pc:docMk/>
          <pc:sldMk cId="2478300970" sldId="271"/>
        </pc:sldMkLst>
        <pc:spChg chg="add del mod">
          <ac:chgData name="Tash Dillon" userId="ce07b6eb-dbcf-4004-a9e8-b054bc80e958" providerId="ADAL" clId="{8B4EA7E8-8B3C-419A-B6DA-EE323EAFE483}" dt="2018-08-23T10:20:30.516" v="454" actId="478"/>
          <ac:spMkLst>
            <pc:docMk/>
            <pc:sldMk cId="2478300970" sldId="271"/>
            <ac:spMk id="2" creationId="{3330493A-1A28-4D78-8419-16E5571FDCFC}"/>
          </ac:spMkLst>
        </pc:spChg>
        <pc:picChg chg="add del mod">
          <ac:chgData name="Tash Dillon" userId="ce07b6eb-dbcf-4004-a9e8-b054bc80e958" providerId="ADAL" clId="{8B4EA7E8-8B3C-419A-B6DA-EE323EAFE483}" dt="2018-08-23T10:20:10.550" v="450" actId="931"/>
          <ac:picMkLst>
            <pc:docMk/>
            <pc:sldMk cId="2478300970" sldId="271"/>
            <ac:picMk id="5" creationId="{ED6A02C3-82AD-49B6-B659-69F644D401BE}"/>
          </ac:picMkLst>
        </pc:picChg>
        <pc:picChg chg="add mod">
          <ac:chgData name="Tash Dillon" userId="ce07b6eb-dbcf-4004-a9e8-b054bc80e958" providerId="ADAL" clId="{8B4EA7E8-8B3C-419A-B6DA-EE323EAFE483}" dt="2018-08-23T10:20:42.683" v="456" actId="1076"/>
          <ac:picMkLst>
            <pc:docMk/>
            <pc:sldMk cId="2478300970" sldId="271"/>
            <ac:picMk id="8" creationId="{F63654A3-BC88-4B2D-A37A-68842E8A4E39}"/>
          </ac:picMkLst>
        </pc:picChg>
        <pc:picChg chg="del">
          <ac:chgData name="Tash Dillon" userId="ce07b6eb-dbcf-4004-a9e8-b054bc80e958" providerId="ADAL" clId="{8B4EA7E8-8B3C-419A-B6DA-EE323EAFE483}" dt="2018-08-23T10:19:02.793" v="406" actId="478"/>
          <ac:picMkLst>
            <pc:docMk/>
            <pc:sldMk cId="2478300970" sldId="271"/>
            <ac:picMk id="11" creationId="{B3DEC66B-D16A-4501-8ED6-79D51DC4929E}"/>
          </ac:picMkLst>
        </pc:picChg>
        <pc:picChg chg="del">
          <ac:chgData name="Tash Dillon" userId="ce07b6eb-dbcf-4004-a9e8-b054bc80e958" providerId="ADAL" clId="{8B4EA7E8-8B3C-419A-B6DA-EE323EAFE483}" dt="2018-08-23T10:19:01.433" v="405" actId="478"/>
          <ac:picMkLst>
            <pc:docMk/>
            <pc:sldMk cId="2478300970" sldId="271"/>
            <ac:picMk id="14" creationId="{4F82C9AB-B84F-4889-B917-4AC54779967B}"/>
          </ac:picMkLst>
        </pc:picChg>
      </pc:sldChg>
      <pc:sldChg chg="addSp delSp modSp">
        <pc:chgData name="Tash Dillon" userId="ce07b6eb-dbcf-4004-a9e8-b054bc80e958" providerId="ADAL" clId="{8B4EA7E8-8B3C-419A-B6DA-EE323EAFE483}" dt="2018-08-23T10:22:39.916" v="556" actId="1076"/>
        <pc:sldMkLst>
          <pc:docMk/>
          <pc:sldMk cId="307268796" sldId="272"/>
        </pc:sldMkLst>
        <pc:spChg chg="add del mod">
          <ac:chgData name="Tash Dillon" userId="ce07b6eb-dbcf-4004-a9e8-b054bc80e958" providerId="ADAL" clId="{8B4EA7E8-8B3C-419A-B6DA-EE323EAFE483}" dt="2018-08-23T10:22:28.766" v="554" actId="478"/>
          <ac:spMkLst>
            <pc:docMk/>
            <pc:sldMk cId="307268796" sldId="272"/>
            <ac:spMk id="2" creationId="{CC079901-1BAC-4810-8997-FF657837B076}"/>
          </ac:spMkLst>
        </pc:spChg>
        <pc:picChg chg="add mod">
          <ac:chgData name="Tash Dillon" userId="ce07b6eb-dbcf-4004-a9e8-b054bc80e958" providerId="ADAL" clId="{8B4EA7E8-8B3C-419A-B6DA-EE323EAFE483}" dt="2018-08-23T10:22:39.916" v="556" actId="1076"/>
          <ac:picMkLst>
            <pc:docMk/>
            <pc:sldMk cId="307268796" sldId="272"/>
            <ac:picMk id="5" creationId="{66D0F121-1226-4249-8ECE-55616AAE551D}"/>
          </ac:picMkLst>
        </pc:picChg>
        <pc:picChg chg="del">
          <ac:chgData name="Tash Dillon" userId="ce07b6eb-dbcf-4004-a9e8-b054bc80e958" providerId="ADAL" clId="{8B4EA7E8-8B3C-419A-B6DA-EE323EAFE483}" dt="2018-08-23T10:21:38.833" v="496" actId="478"/>
          <ac:picMkLst>
            <pc:docMk/>
            <pc:sldMk cId="307268796" sldId="272"/>
            <ac:picMk id="6" creationId="{37F3A648-8343-47CC-9248-EA721AF75DDE}"/>
          </ac:picMkLst>
        </pc:picChg>
        <pc:picChg chg="del">
          <ac:chgData name="Tash Dillon" userId="ce07b6eb-dbcf-4004-a9e8-b054bc80e958" providerId="ADAL" clId="{8B4EA7E8-8B3C-419A-B6DA-EE323EAFE483}" dt="2018-08-23T10:21:39.599" v="497" actId="478"/>
          <ac:picMkLst>
            <pc:docMk/>
            <pc:sldMk cId="307268796" sldId="272"/>
            <ac:picMk id="11" creationId="{5367957B-3059-4BC5-BDA3-533355BD7F45}"/>
          </ac:picMkLst>
        </pc:picChg>
      </pc:sldChg>
      <pc:sldChg chg="addSp delSp modSp ord">
        <pc:chgData name="Tash Dillon" userId="ce07b6eb-dbcf-4004-a9e8-b054bc80e958" providerId="ADAL" clId="{8B4EA7E8-8B3C-419A-B6DA-EE323EAFE483}" dt="2018-08-23T12:51:55.003" v="1789" actId="1076"/>
        <pc:sldMkLst>
          <pc:docMk/>
          <pc:sldMk cId="910003683" sldId="275"/>
        </pc:sldMkLst>
        <pc:spChg chg="add del mod">
          <ac:chgData name="Tash Dillon" userId="ce07b6eb-dbcf-4004-a9e8-b054bc80e958" providerId="ADAL" clId="{8B4EA7E8-8B3C-419A-B6DA-EE323EAFE483}" dt="2018-08-23T10:49:18.596" v="1021" actId="478"/>
          <ac:spMkLst>
            <pc:docMk/>
            <pc:sldMk cId="910003683" sldId="275"/>
            <ac:spMk id="2" creationId="{960068E7-36F3-45CC-88C5-80A623EDF50A}"/>
          </ac:spMkLst>
        </pc:spChg>
        <pc:spChg chg="del mod">
          <ac:chgData name="Tash Dillon" userId="ce07b6eb-dbcf-4004-a9e8-b054bc80e958" providerId="ADAL" clId="{8B4EA7E8-8B3C-419A-B6DA-EE323EAFE483}" dt="2018-08-23T10:50:11.096" v="1049" actId="478"/>
          <ac:spMkLst>
            <pc:docMk/>
            <pc:sldMk cId="910003683" sldId="275"/>
            <ac:spMk id="13" creationId="{BCF7E39E-D806-481D-AC4A-20962100AD66}"/>
          </ac:spMkLst>
        </pc:spChg>
        <pc:picChg chg="del">
          <ac:chgData name="Tash Dillon" userId="ce07b6eb-dbcf-4004-a9e8-b054bc80e958" providerId="ADAL" clId="{8B4EA7E8-8B3C-419A-B6DA-EE323EAFE483}" dt="2018-08-23T10:47:52.246" v="912" actId="478"/>
          <ac:picMkLst>
            <pc:docMk/>
            <pc:sldMk cId="910003683" sldId="275"/>
            <ac:picMk id="3" creationId="{F147C796-3DB9-45AF-8CD4-DDC5F13EEB84}"/>
          </ac:picMkLst>
        </pc:picChg>
        <pc:picChg chg="del">
          <ac:chgData name="Tash Dillon" userId="ce07b6eb-dbcf-4004-a9e8-b054bc80e958" providerId="ADAL" clId="{8B4EA7E8-8B3C-419A-B6DA-EE323EAFE483}" dt="2018-08-23T10:50:22.062" v="1052" actId="478"/>
          <ac:picMkLst>
            <pc:docMk/>
            <pc:sldMk cId="910003683" sldId="275"/>
            <ac:picMk id="4" creationId="{84E9E048-16A4-4580-94E7-097747942870}"/>
          </ac:picMkLst>
        </pc:picChg>
        <pc:picChg chg="add mod">
          <ac:chgData name="Tash Dillon" userId="ce07b6eb-dbcf-4004-a9e8-b054bc80e958" providerId="ADAL" clId="{8B4EA7E8-8B3C-419A-B6DA-EE323EAFE483}" dt="2018-08-23T10:49:27.373" v="1023" actId="1076"/>
          <ac:picMkLst>
            <pc:docMk/>
            <pc:sldMk cId="910003683" sldId="275"/>
            <ac:picMk id="6" creationId="{22ACD774-E811-4BBD-B5A5-3968A5409005}"/>
          </ac:picMkLst>
        </pc:picChg>
        <pc:picChg chg="del">
          <ac:chgData name="Tash Dillon" userId="ce07b6eb-dbcf-4004-a9e8-b054bc80e958" providerId="ADAL" clId="{8B4EA7E8-8B3C-419A-B6DA-EE323EAFE483}" dt="2018-08-23T10:09:07.798" v="266" actId="478"/>
          <ac:picMkLst>
            <pc:docMk/>
            <pc:sldMk cId="910003683" sldId="275"/>
            <ac:picMk id="8" creationId="{00000000-0000-0000-0000-000000000000}"/>
          </ac:picMkLst>
        </pc:picChg>
        <pc:picChg chg="add mod">
          <ac:chgData name="Tash Dillon" userId="ce07b6eb-dbcf-4004-a9e8-b054bc80e958" providerId="ADAL" clId="{8B4EA7E8-8B3C-419A-B6DA-EE323EAFE483}" dt="2018-08-23T12:51:55.003" v="1789" actId="1076"/>
          <ac:picMkLst>
            <pc:docMk/>
            <pc:sldMk cId="910003683" sldId="275"/>
            <ac:picMk id="11" creationId="{A2FD792D-E608-4E91-803C-029B4B14CC00}"/>
          </ac:picMkLst>
        </pc:picChg>
        <pc:picChg chg="add mod">
          <ac:chgData name="Tash Dillon" userId="ce07b6eb-dbcf-4004-a9e8-b054bc80e958" providerId="ADAL" clId="{8B4EA7E8-8B3C-419A-B6DA-EE323EAFE483}" dt="2018-08-23T10:51:46.796" v="1061" actId="1076"/>
          <ac:picMkLst>
            <pc:docMk/>
            <pc:sldMk cId="910003683" sldId="275"/>
            <ac:picMk id="14" creationId="{E44A71C5-0379-45B0-96E6-760505CB8E19}"/>
          </ac:picMkLst>
        </pc:picChg>
      </pc:sldChg>
      <pc:sldChg chg="addSp delSp modSp">
        <pc:chgData name="Tash Dillon" userId="ce07b6eb-dbcf-4004-a9e8-b054bc80e958" providerId="ADAL" clId="{8B4EA7E8-8B3C-419A-B6DA-EE323EAFE483}" dt="2018-08-23T10:42:18.910" v="705" actId="1076"/>
        <pc:sldMkLst>
          <pc:docMk/>
          <pc:sldMk cId="2733781055" sldId="278"/>
        </pc:sldMkLst>
        <pc:spChg chg="add del mod">
          <ac:chgData name="Tash Dillon" userId="ce07b6eb-dbcf-4004-a9e8-b054bc80e958" providerId="ADAL" clId="{8B4EA7E8-8B3C-419A-B6DA-EE323EAFE483}" dt="2018-08-23T10:42:08.412" v="702" actId="478"/>
          <ac:spMkLst>
            <pc:docMk/>
            <pc:sldMk cId="2733781055" sldId="278"/>
            <ac:spMk id="2" creationId="{D879005C-73D6-4C62-ACEE-996EB06508FE}"/>
          </ac:spMkLst>
        </pc:spChg>
        <pc:picChg chg="del">
          <ac:chgData name="Tash Dillon" userId="ce07b6eb-dbcf-4004-a9e8-b054bc80e958" providerId="ADAL" clId="{8B4EA7E8-8B3C-419A-B6DA-EE323EAFE483}" dt="2018-08-23T10:34:26.314" v="600" actId="478"/>
          <ac:picMkLst>
            <pc:docMk/>
            <pc:sldMk cId="2733781055" sldId="278"/>
            <ac:picMk id="5" creationId="{A5AB056C-8484-4B2D-B059-512D6D8F9F31}"/>
          </ac:picMkLst>
        </pc:picChg>
        <pc:picChg chg="add mod">
          <ac:chgData name="Tash Dillon" userId="ce07b6eb-dbcf-4004-a9e8-b054bc80e958" providerId="ADAL" clId="{8B4EA7E8-8B3C-419A-B6DA-EE323EAFE483}" dt="2018-08-23T10:42:18.910" v="705" actId="1076"/>
          <ac:picMkLst>
            <pc:docMk/>
            <pc:sldMk cId="2733781055" sldId="278"/>
            <ac:picMk id="6" creationId="{69C105A3-5BBD-450E-BCFA-FE7CF4C3F65C}"/>
          </ac:picMkLst>
        </pc:picChg>
      </pc:sldChg>
      <pc:sldChg chg="addSp delSp modSp">
        <pc:chgData name="Tash Dillon" userId="ce07b6eb-dbcf-4004-a9e8-b054bc80e958" providerId="ADAL" clId="{8B4EA7E8-8B3C-419A-B6DA-EE323EAFE483}" dt="2018-08-23T10:47:10.862" v="909" actId="1076"/>
        <pc:sldMkLst>
          <pc:docMk/>
          <pc:sldMk cId="4079872638" sldId="280"/>
        </pc:sldMkLst>
        <pc:spChg chg="add del mod">
          <ac:chgData name="Tash Dillon" userId="ce07b6eb-dbcf-4004-a9e8-b054bc80e958" providerId="ADAL" clId="{8B4EA7E8-8B3C-419A-B6DA-EE323EAFE483}" dt="2018-08-23T10:45:13.479" v="756" actId="478"/>
          <ac:spMkLst>
            <pc:docMk/>
            <pc:sldMk cId="4079872638" sldId="280"/>
            <ac:spMk id="3" creationId="{DADBD716-96E8-444D-BA78-A3011D7A03D1}"/>
          </ac:spMkLst>
        </pc:spChg>
        <pc:spChg chg="add mod">
          <ac:chgData name="Tash Dillon" userId="ce07b6eb-dbcf-4004-a9e8-b054bc80e958" providerId="ADAL" clId="{8B4EA7E8-8B3C-419A-B6DA-EE323EAFE483}" dt="2018-08-23T10:46:54.779" v="906" actId="164"/>
          <ac:spMkLst>
            <pc:docMk/>
            <pc:sldMk cId="4079872638" sldId="280"/>
            <ac:spMk id="6" creationId="{AA0D972F-9207-4848-9D96-978D288452A3}"/>
          </ac:spMkLst>
        </pc:spChg>
        <pc:spChg chg="add mod">
          <ac:chgData name="Tash Dillon" userId="ce07b6eb-dbcf-4004-a9e8-b054bc80e958" providerId="ADAL" clId="{8B4EA7E8-8B3C-419A-B6DA-EE323EAFE483}" dt="2018-08-23T10:46:54.779" v="906" actId="164"/>
          <ac:spMkLst>
            <pc:docMk/>
            <pc:sldMk cId="4079872638" sldId="280"/>
            <ac:spMk id="7" creationId="{6AF4FA71-1883-4744-BE40-5105581FB199}"/>
          </ac:spMkLst>
        </pc:spChg>
        <pc:spChg chg="add mod">
          <ac:chgData name="Tash Dillon" userId="ce07b6eb-dbcf-4004-a9e8-b054bc80e958" providerId="ADAL" clId="{8B4EA7E8-8B3C-419A-B6DA-EE323EAFE483}" dt="2018-08-23T10:46:54.779" v="906" actId="164"/>
          <ac:spMkLst>
            <pc:docMk/>
            <pc:sldMk cId="4079872638" sldId="280"/>
            <ac:spMk id="10" creationId="{A1820576-B3B3-4461-B2AC-6AD637CE1003}"/>
          </ac:spMkLst>
        </pc:spChg>
        <pc:grpChg chg="add del mod">
          <ac:chgData name="Tash Dillon" userId="ce07b6eb-dbcf-4004-a9e8-b054bc80e958" providerId="ADAL" clId="{8B4EA7E8-8B3C-419A-B6DA-EE323EAFE483}" dt="2018-08-23T10:47:04.112" v="907" actId="478"/>
          <ac:grpSpMkLst>
            <pc:docMk/>
            <pc:sldMk cId="4079872638" sldId="280"/>
            <ac:grpSpMk id="11" creationId="{C2858FC1-4039-4B01-8AC1-9A2D9EDA8853}"/>
          </ac:grpSpMkLst>
        </pc:grpChg>
        <pc:picChg chg="add mod">
          <ac:chgData name="Tash Dillon" userId="ce07b6eb-dbcf-4004-a9e8-b054bc80e958" providerId="ADAL" clId="{8B4EA7E8-8B3C-419A-B6DA-EE323EAFE483}" dt="2018-08-23T10:45:24.696" v="758" actId="1076"/>
          <ac:picMkLst>
            <pc:docMk/>
            <pc:sldMk cId="4079872638" sldId="280"/>
            <ac:picMk id="5" creationId="{1DB047C3-C0FC-4447-8398-4FFD110D92A4}"/>
          </ac:picMkLst>
        </pc:picChg>
        <pc:picChg chg="add">
          <ac:chgData name="Tash Dillon" userId="ce07b6eb-dbcf-4004-a9e8-b054bc80e958" providerId="ADAL" clId="{8B4EA7E8-8B3C-419A-B6DA-EE323EAFE483}" dt="2018-08-23T10:24:07.583" v="597" actId="1076"/>
          <ac:picMkLst>
            <pc:docMk/>
            <pc:sldMk cId="4079872638" sldId="280"/>
            <ac:picMk id="13" creationId="{C2DF78E4-2B69-455F-8FCE-68CC4A781CC8}"/>
          </ac:picMkLst>
        </pc:picChg>
        <pc:picChg chg="del">
          <ac:chgData name="Tash Dillon" userId="ce07b6eb-dbcf-4004-a9e8-b054bc80e958" providerId="ADAL" clId="{8B4EA7E8-8B3C-419A-B6DA-EE323EAFE483}" dt="2018-08-23T10:24:07.349" v="596" actId="478"/>
          <ac:picMkLst>
            <pc:docMk/>
            <pc:sldMk cId="4079872638" sldId="280"/>
            <ac:picMk id="14" creationId="{C233C59D-8E99-4441-ACFF-55E5C6586114}"/>
          </ac:picMkLst>
        </pc:picChg>
        <pc:picChg chg="add mod">
          <ac:chgData name="Tash Dillon" userId="ce07b6eb-dbcf-4004-a9e8-b054bc80e958" providerId="ADAL" clId="{8B4EA7E8-8B3C-419A-B6DA-EE323EAFE483}" dt="2018-08-23T10:47:10.862" v="909" actId="1076"/>
          <ac:picMkLst>
            <pc:docMk/>
            <pc:sldMk cId="4079872638" sldId="280"/>
            <ac:picMk id="15" creationId="{CB8BE450-6351-41E0-9F03-8FD884CF7199}"/>
          </ac:picMkLst>
        </pc:picChg>
        <pc:picChg chg="del">
          <ac:chgData name="Tash Dillon" userId="ce07b6eb-dbcf-4004-a9e8-b054bc80e958" providerId="ADAL" clId="{8B4EA7E8-8B3C-419A-B6DA-EE323EAFE483}" dt="2018-08-23T10:44:51.275" v="734" actId="478"/>
          <ac:picMkLst>
            <pc:docMk/>
            <pc:sldMk cId="4079872638" sldId="280"/>
            <ac:picMk id="18" creationId="{FAF2D21F-43F0-43F9-A047-E5C51BE00957}"/>
          </ac:picMkLst>
        </pc:picChg>
        <pc:picChg chg="del">
          <ac:chgData name="Tash Dillon" userId="ce07b6eb-dbcf-4004-a9e8-b054bc80e958" providerId="ADAL" clId="{8B4EA7E8-8B3C-419A-B6DA-EE323EAFE483}" dt="2018-08-23T10:45:27.846" v="759" actId="478"/>
          <ac:picMkLst>
            <pc:docMk/>
            <pc:sldMk cId="4079872638" sldId="280"/>
            <ac:picMk id="26" creationId="{E67A7631-7E33-4C72-A4B7-5A3BFC18706B}"/>
          </ac:picMkLst>
        </pc:picChg>
        <pc:picChg chg="del">
          <ac:chgData name="Tash Dillon" userId="ce07b6eb-dbcf-4004-a9e8-b054bc80e958" providerId="ADAL" clId="{8B4EA7E8-8B3C-419A-B6DA-EE323EAFE483}" dt="2018-08-23T10:45:55.079" v="796" actId="478"/>
          <ac:picMkLst>
            <pc:docMk/>
            <pc:sldMk cId="4079872638" sldId="280"/>
            <ac:picMk id="28" creationId="{C3A5AD6D-A326-406A-A871-9B01272131BD}"/>
          </ac:picMkLst>
        </pc:picChg>
        <pc:picChg chg="del">
          <ac:chgData name="Tash Dillon" userId="ce07b6eb-dbcf-4004-a9e8-b054bc80e958" providerId="ADAL" clId="{8B4EA7E8-8B3C-419A-B6DA-EE323EAFE483}" dt="2018-08-23T10:46:18.246" v="836" actId="478"/>
          <ac:picMkLst>
            <pc:docMk/>
            <pc:sldMk cId="4079872638" sldId="280"/>
            <ac:picMk id="30" creationId="{E5319B94-4646-4BC7-8257-5505FD96F68C}"/>
          </ac:picMkLst>
        </pc:picChg>
      </pc:sldChg>
      <pc:sldChg chg="addSp delSp modSp">
        <pc:chgData name="Tash Dillon" userId="ce07b6eb-dbcf-4004-a9e8-b054bc80e958" providerId="ADAL" clId="{8B4EA7E8-8B3C-419A-B6DA-EE323EAFE483}" dt="2018-08-23T10:44:34.218" v="733" actId="1076"/>
        <pc:sldMkLst>
          <pc:docMk/>
          <pc:sldMk cId="50537204" sldId="283"/>
        </pc:sldMkLst>
        <pc:spChg chg="add del mod">
          <ac:chgData name="Tash Dillon" userId="ce07b6eb-dbcf-4004-a9e8-b054bc80e958" providerId="ADAL" clId="{8B4EA7E8-8B3C-419A-B6DA-EE323EAFE483}" dt="2018-08-23T10:44:20.911" v="731" actId="478"/>
          <ac:spMkLst>
            <pc:docMk/>
            <pc:sldMk cId="50537204" sldId="283"/>
            <ac:spMk id="2" creationId="{5785DD65-CA20-4C7B-BAAB-820B1AB418FC}"/>
          </ac:spMkLst>
        </pc:spChg>
        <pc:picChg chg="add mod">
          <ac:chgData name="Tash Dillon" userId="ce07b6eb-dbcf-4004-a9e8-b054bc80e958" providerId="ADAL" clId="{8B4EA7E8-8B3C-419A-B6DA-EE323EAFE483}" dt="2018-08-23T10:44:34.218" v="733" actId="1076"/>
          <ac:picMkLst>
            <pc:docMk/>
            <pc:sldMk cId="50537204" sldId="283"/>
            <ac:picMk id="5" creationId="{FF8844E2-14F6-41F6-86F3-46B1ED2F93F1}"/>
          </ac:picMkLst>
        </pc:picChg>
        <pc:picChg chg="add">
          <ac:chgData name="Tash Dillon" userId="ce07b6eb-dbcf-4004-a9e8-b054bc80e958" providerId="ADAL" clId="{8B4EA7E8-8B3C-419A-B6DA-EE323EAFE483}" dt="2018-08-23T10:24:11.996" v="599" actId="1076"/>
          <ac:picMkLst>
            <pc:docMk/>
            <pc:sldMk cId="50537204" sldId="283"/>
            <ac:picMk id="14" creationId="{B224FA90-8DF0-43FF-BECA-784D5F835CA5}"/>
          </ac:picMkLst>
        </pc:picChg>
        <pc:picChg chg="del">
          <ac:chgData name="Tash Dillon" userId="ce07b6eb-dbcf-4004-a9e8-b054bc80e958" providerId="ADAL" clId="{8B4EA7E8-8B3C-419A-B6DA-EE323EAFE483}" dt="2018-08-23T10:24:11.866" v="598" actId="478"/>
          <ac:picMkLst>
            <pc:docMk/>
            <pc:sldMk cId="50537204" sldId="283"/>
            <ac:picMk id="15" creationId="{0AD8A492-B1BC-4742-9DF0-D4CF0E7ADD95}"/>
          </ac:picMkLst>
        </pc:picChg>
        <pc:picChg chg="del">
          <ac:chgData name="Tash Dillon" userId="ce07b6eb-dbcf-4004-a9e8-b054bc80e958" providerId="ADAL" clId="{8B4EA7E8-8B3C-419A-B6DA-EE323EAFE483}" dt="2018-08-23T10:43:39.781" v="706" actId="478"/>
          <ac:picMkLst>
            <pc:docMk/>
            <pc:sldMk cId="50537204" sldId="283"/>
            <ac:picMk id="26" creationId="{96E24368-B7E0-4BDB-84C5-B41F4B8D3E3C}"/>
          </ac:picMkLst>
        </pc:picChg>
      </pc:sldChg>
      <pc:sldChg chg="addSp delSp modSp">
        <pc:chgData name="Tash Dillon" userId="ce07b6eb-dbcf-4004-a9e8-b054bc80e958" providerId="ADAL" clId="{8B4EA7E8-8B3C-419A-B6DA-EE323EAFE483}" dt="2018-08-23T12:51:44.486" v="1788" actId="1076"/>
        <pc:sldMkLst>
          <pc:docMk/>
          <pc:sldMk cId="157986803" sldId="286"/>
        </pc:sldMkLst>
        <pc:spChg chg="add del mod">
          <ac:chgData name="Tash Dillon" userId="ce07b6eb-dbcf-4004-a9e8-b054bc80e958" providerId="ADAL" clId="{8B4EA7E8-8B3C-419A-B6DA-EE323EAFE483}" dt="2018-08-23T12:39:38.986" v="1608" actId="478"/>
          <ac:spMkLst>
            <pc:docMk/>
            <pc:sldMk cId="157986803" sldId="286"/>
            <ac:spMk id="2" creationId="{06187FBD-1508-46E8-97AB-C1352576EC7E}"/>
          </ac:spMkLst>
        </pc:spChg>
        <pc:spChg chg="del">
          <ac:chgData name="Tash Dillon" userId="ce07b6eb-dbcf-4004-a9e8-b054bc80e958" providerId="ADAL" clId="{8B4EA7E8-8B3C-419A-B6DA-EE323EAFE483}" dt="2018-08-23T12:34:19.886" v="1592" actId="478"/>
          <ac:spMkLst>
            <pc:docMk/>
            <pc:sldMk cId="157986803" sldId="286"/>
            <ac:spMk id="5" creationId="{00000000-0000-0000-0000-000000000000}"/>
          </ac:spMkLst>
        </pc:spChg>
        <pc:spChg chg="add del mod">
          <ac:chgData name="Tash Dillon" userId="ce07b6eb-dbcf-4004-a9e8-b054bc80e958" providerId="ADAL" clId="{8B4EA7E8-8B3C-419A-B6DA-EE323EAFE483}" dt="2018-08-23T12:41:33.786" v="1657" actId="478"/>
          <ac:spMkLst>
            <pc:docMk/>
            <pc:sldMk cId="157986803" sldId="286"/>
            <ac:spMk id="7" creationId="{1C0CE14C-8BFA-40C9-8C49-EBDF04676625}"/>
          </ac:spMkLst>
        </pc:spChg>
        <pc:picChg chg="del">
          <ac:chgData name="Tash Dillon" userId="ce07b6eb-dbcf-4004-a9e8-b054bc80e958" providerId="ADAL" clId="{8B4EA7E8-8B3C-419A-B6DA-EE323EAFE483}" dt="2018-08-23T12:47:47.369" v="1661" actId="478"/>
          <ac:picMkLst>
            <pc:docMk/>
            <pc:sldMk cId="157986803" sldId="286"/>
            <ac:picMk id="4" creationId="{CD2B4B8C-88DC-4ECE-A196-F309C2AB59AC}"/>
          </ac:picMkLst>
        </pc:picChg>
        <pc:picChg chg="add mod">
          <ac:chgData name="Tash Dillon" userId="ce07b6eb-dbcf-4004-a9e8-b054bc80e958" providerId="ADAL" clId="{8B4EA7E8-8B3C-419A-B6DA-EE323EAFE483}" dt="2018-08-23T12:51:42.119" v="1787" actId="1076"/>
          <ac:picMkLst>
            <pc:docMk/>
            <pc:sldMk cId="157986803" sldId="286"/>
            <ac:picMk id="6" creationId="{0FAC2D18-38E9-4D21-B224-676DFF175C76}"/>
          </ac:picMkLst>
        </pc:picChg>
        <pc:picChg chg="del">
          <ac:chgData name="Tash Dillon" userId="ce07b6eb-dbcf-4004-a9e8-b054bc80e958" providerId="ADAL" clId="{8B4EA7E8-8B3C-419A-B6DA-EE323EAFE483}" dt="2018-08-23T12:39:27.836" v="1607" actId="478"/>
          <ac:picMkLst>
            <pc:docMk/>
            <pc:sldMk cId="157986803" sldId="286"/>
            <ac:picMk id="9" creationId="{03A8F2B7-91C5-4869-8337-5D4409C1651F}"/>
          </ac:picMkLst>
        </pc:picChg>
        <pc:picChg chg="add mod">
          <ac:chgData name="Tash Dillon" userId="ce07b6eb-dbcf-4004-a9e8-b054bc80e958" providerId="ADAL" clId="{8B4EA7E8-8B3C-419A-B6DA-EE323EAFE483}" dt="2018-08-23T12:51:44.486" v="1788" actId="1076"/>
          <ac:picMkLst>
            <pc:docMk/>
            <pc:sldMk cId="157986803" sldId="286"/>
            <ac:picMk id="11" creationId="{36FE4143-B407-4C56-87EC-F3BA075D57AB}"/>
          </ac:picMkLst>
        </pc:picChg>
        <pc:picChg chg="add mod">
          <ac:chgData name="Tash Dillon" userId="ce07b6eb-dbcf-4004-a9e8-b054bc80e958" providerId="ADAL" clId="{8B4EA7E8-8B3C-419A-B6DA-EE323EAFE483}" dt="2018-08-23T12:48:04.069" v="1665" actId="1076"/>
          <ac:picMkLst>
            <pc:docMk/>
            <pc:sldMk cId="157986803" sldId="286"/>
            <ac:picMk id="14" creationId="{A52EE56B-6F49-4BE0-8140-45349FD32E17}"/>
          </ac:picMkLst>
        </pc:picChg>
      </pc:sldChg>
    </pc:docChg>
  </pc:docChgLst>
  <pc:docChgLst>
    <pc:chgData name="Tash Dillon" userId="ce07b6eb-dbcf-4004-a9e8-b054bc80e958" providerId="ADAL" clId="{FBB6902F-CA97-47DC-B70D-2CA552A4645C}"/>
    <pc:docChg chg="undo custSel delSld modSld">
      <pc:chgData name="Tash Dillon" userId="ce07b6eb-dbcf-4004-a9e8-b054bc80e958" providerId="ADAL" clId="{FBB6902F-CA97-47DC-B70D-2CA552A4645C}" dt="2018-08-23T14:16:57.506" v="512" actId="2085"/>
      <pc:docMkLst>
        <pc:docMk/>
      </pc:docMkLst>
      <pc:sldChg chg="addSp delSp modSp">
        <pc:chgData name="Tash Dillon" userId="ce07b6eb-dbcf-4004-a9e8-b054bc80e958" providerId="ADAL" clId="{FBB6902F-CA97-47DC-B70D-2CA552A4645C}" dt="2018-08-23T13:20:09.486" v="140" actId="1076"/>
        <pc:sldMkLst>
          <pc:docMk/>
          <pc:sldMk cId="4172713846" sldId="263"/>
        </pc:sldMkLst>
        <pc:spChg chg="add del mod">
          <ac:chgData name="Tash Dillon" userId="ce07b6eb-dbcf-4004-a9e8-b054bc80e958" providerId="ADAL" clId="{FBB6902F-CA97-47DC-B70D-2CA552A4645C}" dt="2018-08-23T13:10:13.469" v="13" actId="478"/>
          <ac:spMkLst>
            <pc:docMk/>
            <pc:sldMk cId="4172713846" sldId="263"/>
            <ac:spMk id="2" creationId="{91299F64-7E6A-486A-AE34-DD03C410C54C}"/>
          </ac:spMkLst>
        </pc:spChg>
        <pc:spChg chg="add del mod">
          <ac:chgData name="Tash Dillon" userId="ce07b6eb-dbcf-4004-a9e8-b054bc80e958" providerId="ADAL" clId="{FBB6902F-CA97-47DC-B70D-2CA552A4645C}" dt="2018-08-23T13:19:58.302" v="138" actId="478"/>
          <ac:spMkLst>
            <pc:docMk/>
            <pc:sldMk cId="4172713846" sldId="263"/>
            <ac:spMk id="7" creationId="{CA91AD18-A230-4A6C-AF90-1BEA3AD24A86}"/>
          </ac:spMkLst>
        </pc:spChg>
        <pc:picChg chg="del">
          <ac:chgData name="Tash Dillon" userId="ce07b6eb-dbcf-4004-a9e8-b054bc80e958" providerId="ADAL" clId="{FBB6902F-CA97-47DC-B70D-2CA552A4645C}" dt="2018-08-23T13:10:22.469" v="16" actId="478"/>
          <ac:picMkLst>
            <pc:docMk/>
            <pc:sldMk cId="4172713846" sldId="263"/>
            <ac:picMk id="3" creationId="{AC131125-54D7-4777-9C40-E4A98FF9F229}"/>
          </ac:picMkLst>
        </pc:picChg>
        <pc:picChg chg="del">
          <ac:chgData name="Tash Dillon" userId="ce07b6eb-dbcf-4004-a9e8-b054bc80e958" providerId="ADAL" clId="{FBB6902F-CA97-47DC-B70D-2CA552A4645C}" dt="2018-08-23T12:58:19.519" v="5" actId="478"/>
          <ac:picMkLst>
            <pc:docMk/>
            <pc:sldMk cId="4172713846" sldId="263"/>
            <ac:picMk id="4" creationId="{06D935C9-8AAC-4061-B79A-60EF68A772DE}"/>
          </ac:picMkLst>
        </pc:picChg>
        <pc:picChg chg="add mod">
          <ac:chgData name="Tash Dillon" userId="ce07b6eb-dbcf-4004-a9e8-b054bc80e958" providerId="ADAL" clId="{FBB6902F-CA97-47DC-B70D-2CA552A4645C}" dt="2018-08-23T13:14:40.486" v="123" actId="1076"/>
          <ac:picMkLst>
            <pc:docMk/>
            <pc:sldMk cId="4172713846" sldId="263"/>
            <ac:picMk id="6" creationId="{100B5199-D7AD-4CCF-9AAD-36561752DC92}"/>
          </ac:picMkLst>
        </pc:picChg>
        <pc:picChg chg="add mod modCrop">
          <ac:chgData name="Tash Dillon" userId="ce07b6eb-dbcf-4004-a9e8-b054bc80e958" providerId="ADAL" clId="{FBB6902F-CA97-47DC-B70D-2CA552A4645C}" dt="2018-08-23T13:19:45.552" v="137" actId="1076"/>
          <ac:picMkLst>
            <pc:docMk/>
            <pc:sldMk cId="4172713846" sldId="263"/>
            <ac:picMk id="9" creationId="{4B98CB41-7394-4EA5-BF6D-9056FE428450}"/>
          </ac:picMkLst>
        </pc:picChg>
        <pc:picChg chg="del">
          <ac:chgData name="Tash Dillon" userId="ce07b6eb-dbcf-4004-a9e8-b054bc80e958" providerId="ADAL" clId="{FBB6902F-CA97-47DC-B70D-2CA552A4645C}" dt="2018-08-23T12:58:17.869" v="4" actId="478"/>
          <ac:picMkLst>
            <pc:docMk/>
            <pc:sldMk cId="4172713846" sldId="263"/>
            <ac:picMk id="11" creationId="{1DD63F53-E041-4065-8782-A9509C60213C}"/>
          </ac:picMkLst>
        </pc:picChg>
        <pc:picChg chg="add mod">
          <ac:chgData name="Tash Dillon" userId="ce07b6eb-dbcf-4004-a9e8-b054bc80e958" providerId="ADAL" clId="{FBB6902F-CA97-47DC-B70D-2CA552A4645C}" dt="2018-08-23T13:20:09.486" v="140" actId="1076"/>
          <ac:picMkLst>
            <pc:docMk/>
            <pc:sldMk cId="4172713846" sldId="263"/>
            <ac:picMk id="14" creationId="{33A68B11-28A5-4E82-B081-754295764C13}"/>
          </ac:picMkLst>
        </pc:picChg>
      </pc:sldChg>
      <pc:sldChg chg="addSp modSp">
        <pc:chgData name="Tash Dillon" userId="ce07b6eb-dbcf-4004-a9e8-b054bc80e958" providerId="ADAL" clId="{FBB6902F-CA97-47DC-B70D-2CA552A4645C}" dt="2018-08-23T12:58:12.969" v="3" actId="1076"/>
        <pc:sldMkLst>
          <pc:docMk/>
          <pc:sldMk cId="2758369767" sldId="264"/>
        </pc:sldMkLst>
        <pc:picChg chg="add mod">
          <ac:chgData name="Tash Dillon" userId="ce07b6eb-dbcf-4004-a9e8-b054bc80e958" providerId="ADAL" clId="{FBB6902F-CA97-47DC-B70D-2CA552A4645C}" dt="2018-08-23T12:58:12.969" v="3" actId="1076"/>
          <ac:picMkLst>
            <pc:docMk/>
            <pc:sldMk cId="2758369767" sldId="264"/>
            <ac:picMk id="3" creationId="{9151222F-F064-4B85-AA94-91C02197983F}"/>
          </ac:picMkLst>
        </pc:picChg>
      </pc:sldChg>
      <pc:sldChg chg="addSp delSp modSp">
        <pc:chgData name="Tash Dillon" userId="ce07b6eb-dbcf-4004-a9e8-b054bc80e958" providerId="ADAL" clId="{FBB6902F-CA97-47DC-B70D-2CA552A4645C}" dt="2018-08-23T13:58:11.019" v="331" actId="1076"/>
        <pc:sldMkLst>
          <pc:docMk/>
          <pc:sldMk cId="3207080270" sldId="265"/>
        </pc:sldMkLst>
        <pc:spChg chg="add mod">
          <ac:chgData name="Tash Dillon" userId="ce07b6eb-dbcf-4004-a9e8-b054bc80e958" providerId="ADAL" clId="{FBB6902F-CA97-47DC-B70D-2CA552A4645C}" dt="2018-08-23T13:24:02.536" v="250" actId="6549"/>
          <ac:spMkLst>
            <pc:docMk/>
            <pc:sldMk cId="3207080270" sldId="265"/>
            <ac:spMk id="2" creationId="{2303B9AA-6172-4DD3-B41C-B399415F1670}"/>
          </ac:spMkLst>
        </pc:spChg>
        <pc:spChg chg="add mod">
          <ac:chgData name="Tash Dillon" userId="ce07b6eb-dbcf-4004-a9e8-b054bc80e958" providerId="ADAL" clId="{FBB6902F-CA97-47DC-B70D-2CA552A4645C}" dt="2018-08-23T13:23:20.131" v="248" actId="164"/>
          <ac:spMkLst>
            <pc:docMk/>
            <pc:sldMk cId="3207080270" sldId="265"/>
            <ac:spMk id="3" creationId="{56C10F0E-E540-4166-9E6E-53FE941937EA}"/>
          </ac:spMkLst>
        </pc:spChg>
        <pc:spChg chg="add del mod">
          <ac:chgData name="Tash Dillon" userId="ce07b6eb-dbcf-4004-a9e8-b054bc80e958" providerId="ADAL" clId="{FBB6902F-CA97-47DC-B70D-2CA552A4645C}" dt="2018-08-23T13:57:57.480" v="329" actId="478"/>
          <ac:spMkLst>
            <pc:docMk/>
            <pc:sldMk cId="3207080270" sldId="265"/>
            <ac:spMk id="11" creationId="{3CC29095-4C67-455D-A1D1-2C3834B98A25}"/>
          </ac:spMkLst>
        </pc:spChg>
        <pc:grpChg chg="add del mod">
          <ac:chgData name="Tash Dillon" userId="ce07b6eb-dbcf-4004-a9e8-b054bc80e958" providerId="ADAL" clId="{FBB6902F-CA97-47DC-B70D-2CA552A4645C}" dt="2018-08-23T13:24:03.653" v="251" actId="478"/>
          <ac:grpSpMkLst>
            <pc:docMk/>
            <pc:sldMk cId="3207080270" sldId="265"/>
            <ac:grpSpMk id="5" creationId="{75DEA14C-A32C-44CD-BDB0-3B6549C377FB}"/>
          </ac:grpSpMkLst>
        </pc:grpChg>
        <pc:picChg chg="del">
          <ac:chgData name="Tash Dillon" userId="ce07b6eb-dbcf-4004-a9e8-b054bc80e958" providerId="ADAL" clId="{FBB6902F-CA97-47DC-B70D-2CA552A4645C}" dt="2018-08-23T13:20:13.286" v="141" actId="478"/>
          <ac:picMkLst>
            <pc:docMk/>
            <pc:sldMk cId="3207080270" sldId="265"/>
            <ac:picMk id="4" creationId="{708D4EC6-A115-4824-845D-EBF9F335705E}"/>
          </ac:picMkLst>
        </pc:picChg>
        <pc:picChg chg="add mod">
          <ac:chgData name="Tash Dillon" userId="ce07b6eb-dbcf-4004-a9e8-b054bc80e958" providerId="ADAL" clId="{FBB6902F-CA97-47DC-B70D-2CA552A4645C}" dt="2018-08-23T13:24:21.669" v="253" actId="1076"/>
          <ac:picMkLst>
            <pc:docMk/>
            <pc:sldMk cId="3207080270" sldId="265"/>
            <ac:picMk id="7" creationId="{0D95BE16-F0E0-4BE9-B722-B626348B3C05}"/>
          </ac:picMkLst>
        </pc:picChg>
        <pc:picChg chg="del">
          <ac:chgData name="Tash Dillon" userId="ce07b6eb-dbcf-4004-a9e8-b054bc80e958" providerId="ADAL" clId="{FBB6902F-CA97-47DC-B70D-2CA552A4645C}" dt="2018-08-23T13:20:58.803" v="151" actId="478"/>
          <ac:picMkLst>
            <pc:docMk/>
            <pc:sldMk cId="3207080270" sldId="265"/>
            <ac:picMk id="8" creationId="{4D918824-5D1C-4C0F-8E64-99C5226A5C0B}"/>
          </ac:picMkLst>
        </pc:picChg>
        <pc:picChg chg="add mod">
          <ac:chgData name="Tash Dillon" userId="ce07b6eb-dbcf-4004-a9e8-b054bc80e958" providerId="ADAL" clId="{FBB6902F-CA97-47DC-B70D-2CA552A4645C}" dt="2018-08-23T13:58:11.019" v="331" actId="1076"/>
          <ac:picMkLst>
            <pc:docMk/>
            <pc:sldMk cId="3207080270" sldId="265"/>
            <ac:picMk id="14" creationId="{95EFDB03-C951-4343-8C15-E45929BECF0E}"/>
          </ac:picMkLst>
        </pc:picChg>
      </pc:sldChg>
      <pc:sldChg chg="modSp">
        <pc:chgData name="Tash Dillon" userId="ce07b6eb-dbcf-4004-a9e8-b054bc80e958" providerId="ADAL" clId="{FBB6902F-CA97-47DC-B70D-2CA552A4645C}" dt="2018-08-23T14:16:57.506" v="512" actId="2085"/>
        <pc:sldMkLst>
          <pc:docMk/>
          <pc:sldMk cId="4079872638" sldId="280"/>
        </pc:sldMkLst>
        <pc:spChg chg="mod">
          <ac:chgData name="Tash Dillon" userId="ce07b6eb-dbcf-4004-a9e8-b054bc80e958" providerId="ADAL" clId="{FBB6902F-CA97-47DC-B70D-2CA552A4645C}" dt="2018-08-23T14:16:57.506" v="512" actId="2085"/>
          <ac:spMkLst>
            <pc:docMk/>
            <pc:sldMk cId="4079872638" sldId="280"/>
            <ac:spMk id="20" creationId="{22DCA20F-6C7B-4480-9EAE-26827A9ED7CF}"/>
          </ac:spMkLst>
        </pc:spChg>
      </pc:sldChg>
      <pc:sldChg chg="addSp delSp modSp">
        <pc:chgData name="Tash Dillon" userId="ce07b6eb-dbcf-4004-a9e8-b054bc80e958" providerId="ADAL" clId="{FBB6902F-CA97-47DC-B70D-2CA552A4645C}" dt="2018-08-23T14:16:52.669" v="511" actId="2085"/>
        <pc:sldMkLst>
          <pc:docMk/>
          <pc:sldMk cId="50537204" sldId="283"/>
        </pc:sldMkLst>
        <pc:spChg chg="add mod">
          <ac:chgData name="Tash Dillon" userId="ce07b6eb-dbcf-4004-a9e8-b054bc80e958" providerId="ADAL" clId="{FBB6902F-CA97-47DC-B70D-2CA552A4645C}" dt="2018-08-23T14:01:10.342" v="390" actId="164"/>
          <ac:spMkLst>
            <pc:docMk/>
            <pc:sldMk cId="50537204" sldId="283"/>
            <ac:spMk id="2" creationId="{21A87069-2990-4D2A-8491-18E03689C0BA}"/>
          </ac:spMkLst>
        </pc:spChg>
        <pc:spChg chg="add mod">
          <ac:chgData name="Tash Dillon" userId="ce07b6eb-dbcf-4004-a9e8-b054bc80e958" providerId="ADAL" clId="{FBB6902F-CA97-47DC-B70D-2CA552A4645C}" dt="2018-08-23T14:05:04.371" v="502" actId="1076"/>
          <ac:spMkLst>
            <pc:docMk/>
            <pc:sldMk cId="50537204" sldId="283"/>
            <ac:spMk id="13" creationId="{4FAD29E0-E5C2-4DB8-928B-E7111D5F242E}"/>
          </ac:spMkLst>
        </pc:spChg>
        <pc:spChg chg="add mod">
          <ac:chgData name="Tash Dillon" userId="ce07b6eb-dbcf-4004-a9e8-b054bc80e958" providerId="ADAL" clId="{FBB6902F-CA97-47DC-B70D-2CA552A4645C}" dt="2018-08-23T14:01:10.342" v="390" actId="164"/>
          <ac:spMkLst>
            <pc:docMk/>
            <pc:sldMk cId="50537204" sldId="283"/>
            <ac:spMk id="15" creationId="{7C7C54E2-380F-4528-9B6A-8A0F00C1B74D}"/>
          </ac:spMkLst>
        </pc:spChg>
        <pc:spChg chg="add mod">
          <ac:chgData name="Tash Dillon" userId="ce07b6eb-dbcf-4004-a9e8-b054bc80e958" providerId="ADAL" clId="{FBB6902F-CA97-47DC-B70D-2CA552A4645C}" dt="2018-08-23T14:01:10.342" v="390" actId="164"/>
          <ac:spMkLst>
            <pc:docMk/>
            <pc:sldMk cId="50537204" sldId="283"/>
            <ac:spMk id="16" creationId="{DFA98E20-9436-4FBC-876C-7FA932F6C194}"/>
          </ac:spMkLst>
        </pc:spChg>
        <pc:spChg chg="mod">
          <ac:chgData name="Tash Dillon" userId="ce07b6eb-dbcf-4004-a9e8-b054bc80e958" providerId="ADAL" clId="{FBB6902F-CA97-47DC-B70D-2CA552A4645C}" dt="2018-08-23T14:16:52.669" v="511" actId="2085"/>
          <ac:spMkLst>
            <pc:docMk/>
            <pc:sldMk cId="50537204" sldId="283"/>
            <ac:spMk id="23" creationId="{8EA9A31E-DD2C-4F2B-B43B-E448F197F44D}"/>
          </ac:spMkLst>
        </pc:spChg>
        <pc:grpChg chg="add del mod">
          <ac:chgData name="Tash Dillon" userId="ce07b6eb-dbcf-4004-a9e8-b054bc80e958" providerId="ADAL" clId="{FBB6902F-CA97-47DC-B70D-2CA552A4645C}" dt="2018-08-23T14:01:18.997" v="391" actId="478"/>
          <ac:grpSpMkLst>
            <pc:docMk/>
            <pc:sldMk cId="50537204" sldId="283"/>
            <ac:grpSpMk id="4" creationId="{AC62378A-B1E8-4EF0-BB84-DC50D21F9A13}"/>
          </ac:grpSpMkLst>
        </pc:grpChg>
        <pc:picChg chg="del mod">
          <ac:chgData name="Tash Dillon" userId="ce07b6eb-dbcf-4004-a9e8-b054bc80e958" providerId="ADAL" clId="{FBB6902F-CA97-47DC-B70D-2CA552A4645C}" dt="2018-08-23T14:05:05.904" v="503" actId="478"/>
          <ac:picMkLst>
            <pc:docMk/>
            <pc:sldMk cId="50537204" sldId="283"/>
            <ac:picMk id="3" creationId="{B9C5BDC1-B1DF-49E1-8A7A-6B0164F7E3E1}"/>
          </ac:picMkLst>
        </pc:picChg>
        <pc:picChg chg="add mod">
          <ac:chgData name="Tash Dillon" userId="ce07b6eb-dbcf-4004-a9e8-b054bc80e958" providerId="ADAL" clId="{FBB6902F-CA97-47DC-B70D-2CA552A4645C}" dt="2018-08-23T14:01:29.533" v="393" actId="1076"/>
          <ac:picMkLst>
            <pc:docMk/>
            <pc:sldMk cId="50537204" sldId="283"/>
            <ac:picMk id="9" creationId="{A5744076-8384-4FDF-9D2F-73E322C8F4D4}"/>
          </ac:picMkLst>
        </pc:picChg>
        <pc:picChg chg="add del mod modCrop">
          <ac:chgData name="Tash Dillon" userId="ce07b6eb-dbcf-4004-a9e8-b054bc80e958" providerId="ADAL" clId="{FBB6902F-CA97-47DC-B70D-2CA552A4645C}" dt="2018-08-23T14:04:18.822" v="406" actId="478"/>
          <ac:picMkLst>
            <pc:docMk/>
            <pc:sldMk cId="50537204" sldId="283"/>
            <ac:picMk id="10" creationId="{B54D176D-9EA7-41F7-84EE-48A9E7EC8BE1}"/>
          </ac:picMkLst>
        </pc:picChg>
        <pc:picChg chg="del">
          <ac:chgData name="Tash Dillon" userId="ce07b6eb-dbcf-4004-a9e8-b054bc80e958" providerId="ADAL" clId="{FBB6902F-CA97-47DC-B70D-2CA552A4645C}" dt="2018-08-23T14:01:38.501" v="394" actId="478"/>
          <ac:picMkLst>
            <pc:docMk/>
            <pc:sldMk cId="50537204" sldId="283"/>
            <ac:picMk id="17" creationId="{00000000-0000-0000-0000-000000000000}"/>
          </ac:picMkLst>
        </pc:picChg>
        <pc:picChg chg="add mod">
          <ac:chgData name="Tash Dillon" userId="ce07b6eb-dbcf-4004-a9e8-b054bc80e958" providerId="ADAL" clId="{FBB6902F-CA97-47DC-B70D-2CA552A4645C}" dt="2018-08-23T14:12:43.667" v="509" actId="1076"/>
          <ac:picMkLst>
            <pc:docMk/>
            <pc:sldMk cId="50537204" sldId="283"/>
            <ac:picMk id="18" creationId="{4FB06DCE-442E-4007-ADD4-1F5BB59154B8}"/>
          </ac:picMkLst>
        </pc:picChg>
        <pc:picChg chg="del">
          <ac:chgData name="Tash Dillon" userId="ce07b6eb-dbcf-4004-a9e8-b054bc80e958" providerId="ADAL" clId="{FBB6902F-CA97-47DC-B70D-2CA552A4645C}" dt="2018-08-23T13:59:26.526" v="335" actId="478"/>
          <ac:picMkLst>
            <pc:docMk/>
            <pc:sldMk cId="50537204" sldId="283"/>
            <ac:picMk id="28" creationId="{FD364107-3A25-49EE-944B-80AF21AB6D92}"/>
          </ac:picMkLst>
        </pc:picChg>
        <pc:picChg chg="del">
          <ac:chgData name="Tash Dillon" userId="ce07b6eb-dbcf-4004-a9e8-b054bc80e958" providerId="ADAL" clId="{FBB6902F-CA97-47DC-B70D-2CA552A4645C}" dt="2018-08-23T13:59:28.632" v="336" actId="478"/>
          <ac:picMkLst>
            <pc:docMk/>
            <pc:sldMk cId="50537204" sldId="283"/>
            <ac:picMk id="30" creationId="{208A7822-75B1-4496-9BA3-6BC5D3D0F169}"/>
          </ac:picMkLst>
        </pc:picChg>
        <pc:picChg chg="del">
          <ac:chgData name="Tash Dillon" userId="ce07b6eb-dbcf-4004-a9e8-b054bc80e958" providerId="ADAL" clId="{FBB6902F-CA97-47DC-B70D-2CA552A4645C}" dt="2018-08-23T13:59:30.533" v="337" actId="478"/>
          <ac:picMkLst>
            <pc:docMk/>
            <pc:sldMk cId="50537204" sldId="283"/>
            <ac:picMk id="32" creationId="{59175247-09FA-4D06-BED3-B760E83948B5}"/>
          </ac:picMkLst>
        </pc:picChg>
      </pc:sldChg>
    </pc:docChg>
  </pc:docChgLst>
  <pc:docChgLst>
    <pc:chgData name="Tash Dillon" userId="ce07b6eb-dbcf-4004-a9e8-b054bc80e958" providerId="ADAL" clId="{88F673DB-530B-4AA7-B90D-5B70B761BB70}"/>
    <pc:docChg chg="delSld">
      <pc:chgData name="Tash Dillon" userId="ce07b6eb-dbcf-4004-a9e8-b054bc80e958" providerId="ADAL" clId="{88F673DB-530B-4AA7-B90D-5B70B761BB70}" dt="2018-10-08T15:56:57.222" v="3" actId="2696"/>
      <pc:docMkLst>
        <pc:docMk/>
      </pc:docMkLst>
      <pc:sldChg chg="del">
        <pc:chgData name="Tash Dillon" userId="ce07b6eb-dbcf-4004-a9e8-b054bc80e958" providerId="ADAL" clId="{88F673DB-530B-4AA7-B90D-5B70B761BB70}" dt="2018-10-08T15:56:42.443" v="1" actId="2696"/>
        <pc:sldMkLst>
          <pc:docMk/>
          <pc:sldMk cId="2931089018" sldId="261"/>
        </pc:sldMkLst>
      </pc:sldChg>
      <pc:sldChg chg="del">
        <pc:chgData name="Tash Dillon" userId="ce07b6eb-dbcf-4004-a9e8-b054bc80e958" providerId="ADAL" clId="{88F673DB-530B-4AA7-B90D-5B70B761BB70}" dt="2018-10-08T15:56:37.260" v="0" actId="2696"/>
        <pc:sldMkLst>
          <pc:docMk/>
          <pc:sldMk cId="1700385155" sldId="273"/>
        </pc:sldMkLst>
      </pc:sldChg>
      <pc:sldChg chg="del">
        <pc:chgData name="Tash Dillon" userId="ce07b6eb-dbcf-4004-a9e8-b054bc80e958" providerId="ADAL" clId="{88F673DB-530B-4AA7-B90D-5B70B761BB70}" dt="2018-10-08T15:56:57.222" v="3" actId="2696"/>
        <pc:sldMkLst>
          <pc:docMk/>
          <pc:sldMk cId="3991714809" sldId="276"/>
        </pc:sldMkLst>
      </pc:sldChg>
      <pc:sldChg chg="del">
        <pc:chgData name="Tash Dillon" userId="ce07b6eb-dbcf-4004-a9e8-b054bc80e958" providerId="ADAL" clId="{88F673DB-530B-4AA7-B90D-5B70B761BB70}" dt="2018-10-08T15:56:43.149" v="2" actId="2696"/>
        <pc:sldMkLst>
          <pc:docMk/>
          <pc:sldMk cId="3518079765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E1438A4-5B2D-4A88-A314-2C37EF8CE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D2DA0B-7541-421E-B7F4-ADF0F064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24CC-74E3-4E3C-A360-C7E2D2F226E2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AB88FE-2AF9-4E4D-BB8F-AE139DFE4B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D41343E-6839-4343-A007-38B852467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18CF-4DEF-462E-BA73-62CDE3397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0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D741-DE13-4238-8600-67BD4AC43442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1364-4EA5-420F-8B44-758D1613B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0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3784"/>
      </p:ext>
    </p:extLst>
  </p:cSld>
  <p:clrMapOvr>
    <a:masterClrMapping/>
  </p:clrMapOvr>
  <p:transition spd="slow" advClick="0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01890"/>
      </p:ext>
    </p:extLst>
  </p:cSld>
  <p:clrMapOvr>
    <a:masterClrMapping/>
  </p:clrMapOvr>
  <p:transition spd="slow" advClick="0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98546"/>
      </p:ext>
    </p:extLst>
  </p:cSld>
  <p:clrMapOvr>
    <a:masterClrMapping/>
  </p:clrMapOvr>
  <p:transition spd="slow" advClick="0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06142"/>
      </p:ext>
    </p:extLst>
  </p:cSld>
  <p:clrMapOvr>
    <a:masterClrMapping/>
  </p:clrMapOvr>
  <p:transition spd="slow" advClick="0"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29993"/>
      </p:ext>
    </p:extLst>
  </p:cSld>
  <p:clrMapOvr>
    <a:masterClrMapping/>
  </p:clrMapOvr>
  <p:transition spd="slow" advClick="0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33435"/>
      </p:ext>
    </p:extLst>
  </p:cSld>
  <p:clrMapOvr>
    <a:masterClrMapping/>
  </p:clrMapOvr>
  <p:transition spd="slow" advClick="0"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46068"/>
      </p:ext>
    </p:extLst>
  </p:cSld>
  <p:clrMapOvr>
    <a:masterClrMapping/>
  </p:clrMapOvr>
  <p:transition spd="slow" advClick="0"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29972"/>
      </p:ext>
    </p:extLst>
  </p:cSld>
  <p:clrMapOvr>
    <a:masterClrMapping/>
  </p:clrMapOvr>
  <p:transition spd="slow" advClick="0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3904"/>
      </p:ext>
    </p:extLst>
  </p:cSld>
  <p:clrMapOvr>
    <a:masterClrMapping/>
  </p:clrMapOvr>
  <p:transition spd="slow" advClick="0"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71295"/>
      </p:ext>
    </p:extLst>
  </p:cSld>
  <p:clrMapOvr>
    <a:masterClrMapping/>
  </p:clrMapOvr>
  <p:transition spd="slow" advClick="0"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56424"/>
      </p:ext>
    </p:extLst>
  </p:cSld>
  <p:clrMapOvr>
    <a:masterClrMapping/>
  </p:clrMapOvr>
  <p:transition spd="slow" advClick="0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2CF-54B2-492D-95C6-69D662FB6FEC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17AA-7B94-4091-8C8D-D1C6B2DDA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MD logo white space large.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404813"/>
            <a:ext cx="4392612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98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59055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636270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4BB566-9FBF-4D1B-B520-1AB60730D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98884"/>
            <a:ext cx="5389331" cy="2847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23D8AA-9780-4B6C-8439-636C0E77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19" y="4676851"/>
            <a:ext cx="4157832" cy="1310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51222F-F064-4B85-AA94-91C02197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" y="590550"/>
            <a:ext cx="3876276" cy="58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9767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04390" y="1227157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5702943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878688-FF20-428C-B759-0293B5BEC7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444625"/>
            <a:ext cx="6096000" cy="40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97A400-A87C-47A0-97FE-86C8E988ED16}"/>
              </a:ext>
            </a:extLst>
          </p:cNvPr>
          <p:cNvSpPr txBox="1"/>
          <p:nvPr/>
        </p:nvSpPr>
        <p:spPr>
          <a:xfrm>
            <a:off x="5704390" y="5245589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Julian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Buijzen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EA6E92-6B65-40E1-BAFE-98F2EAD87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056"/>
            <a:ext cx="602337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48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59055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636270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0B5199-D7AD-4CCF-9AAD-36561752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33109"/>
            <a:ext cx="6035563" cy="4078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98CB41-7394-4EA5-BF6D-9056FE428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r="76190" b="25659"/>
          <a:stretch/>
        </p:blipFill>
        <p:spPr>
          <a:xfrm>
            <a:off x="1017535" y="823150"/>
            <a:ext cx="3671424" cy="5321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A68B11-28A5-4E82-B081-754295764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62" y="4833547"/>
            <a:ext cx="506621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3846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1169284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577973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CED1AF-8695-4C3A-8C9C-F01E61C73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347985"/>
            <a:ext cx="6096000" cy="4257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D0F121-1226-4249-8ECE-55616AAE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84"/>
            <a:ext cx="602337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796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59055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636270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A7FDD7-9780-43F4-AAB2-3A77DDC81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51" y="1073889"/>
            <a:ext cx="3567662" cy="4614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95BE16-F0E0-4BE9-B722-B626348B3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38" y="1026968"/>
            <a:ext cx="5889246" cy="4804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5EFDB03-C951-4343-8C15-E45929BEC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7" y="5839446"/>
            <a:ext cx="358475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027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73474" y="1635579"/>
            <a:ext cx="11127536" cy="0"/>
          </a:xfrm>
          <a:prstGeom prst="line">
            <a:avLst/>
          </a:prstGeom>
          <a:ln w="63500">
            <a:solidFill>
              <a:srgbClr val="6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3474" y="4676322"/>
            <a:ext cx="11127536" cy="0"/>
          </a:xfrm>
          <a:prstGeom prst="line">
            <a:avLst/>
          </a:prstGeom>
          <a:ln w="63500">
            <a:solidFill>
              <a:srgbClr val="6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12074">
            <a:off x="604100" y="3965238"/>
            <a:ext cx="716542" cy="49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54" y="2846525"/>
            <a:ext cx="918581" cy="782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00" y="1796943"/>
            <a:ext cx="890016" cy="8564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2DCA20F-6C7B-4480-9EAE-26827A9ED7CF}"/>
              </a:ext>
            </a:extLst>
          </p:cNvPr>
          <p:cNvSpPr/>
          <p:nvPr/>
        </p:nvSpPr>
        <p:spPr>
          <a:xfrm>
            <a:off x="0" y="5210629"/>
            <a:ext cx="12192000" cy="164737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B047C3-C0FC-4447-8398-4FFD110D9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5" y="379503"/>
            <a:ext cx="3950550" cy="1213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8BE450-6351-41E0-9F03-8FD884CF7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58" y="1678447"/>
            <a:ext cx="9723963" cy="3158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860" y="5737866"/>
            <a:ext cx="50101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2638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witter bir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6302" y="2765154"/>
            <a:ext cx="740228" cy="6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fftt.com/images/faceboo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026" y="3908119"/>
            <a:ext cx="607785" cy="6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73474" y="1165681"/>
            <a:ext cx="11127536" cy="0"/>
          </a:xfrm>
          <a:prstGeom prst="line">
            <a:avLst/>
          </a:prstGeom>
          <a:ln w="63500">
            <a:solidFill>
              <a:srgbClr val="6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474" y="5024664"/>
            <a:ext cx="11127536" cy="0"/>
          </a:xfrm>
          <a:prstGeom prst="line">
            <a:avLst/>
          </a:prstGeom>
          <a:ln w="63500">
            <a:solidFill>
              <a:srgbClr val="6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EA9A31E-DD2C-4F2B-B43B-E448F197F44D}"/>
              </a:ext>
            </a:extLst>
          </p:cNvPr>
          <p:cNvSpPr/>
          <p:nvPr/>
        </p:nvSpPr>
        <p:spPr>
          <a:xfrm>
            <a:off x="0" y="5236777"/>
            <a:ext cx="12192000" cy="1633020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8844E2-14F6-41F6-86F3-46B1ED2F9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8" y="59614"/>
            <a:ext cx="5310076" cy="1207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744076-8384-4FDF-9D2F-73E322C8F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30" y="1538514"/>
            <a:ext cx="3432345" cy="3133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AD29E0-E5C2-4DB8-928B-E7111D5F242E}"/>
              </a:ext>
            </a:extLst>
          </p:cNvPr>
          <p:cNvSpPr txBox="1"/>
          <p:nvPr/>
        </p:nvSpPr>
        <p:spPr>
          <a:xfrm>
            <a:off x="863600" y="1510123"/>
            <a:ext cx="591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Lato Black" panose="020F0A02020204030203" pitchFamily="34" charset="0"/>
              </a:rPr>
              <a:t>HMD activities take place across the UK. </a:t>
            </a:r>
          </a:p>
          <a:p>
            <a:endParaRPr lang="en-GB" sz="4000" dirty="0">
              <a:latin typeface="Lato Black" panose="020F0A02020204030203" pitchFamily="34" charset="0"/>
            </a:endParaRPr>
          </a:p>
          <a:p>
            <a:r>
              <a:rPr lang="en-GB" sz="4000" dirty="0">
                <a:latin typeface="Lato Black" panose="020F0A02020204030203" pitchFamily="34" charset="0"/>
              </a:rPr>
              <a:t>Get involved in person or online.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FB06DCE-442E-4007-ADD4-1F5BB5915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575" y="1612150"/>
            <a:ext cx="1027682" cy="64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860" y="5737866"/>
            <a:ext cx="50101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204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MDT Logo with white space large.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485" y="163379"/>
            <a:ext cx="3946572" cy="52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708" y="5598967"/>
            <a:ext cx="63341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8105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06020" y="2612694"/>
            <a:ext cx="1123988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020" y="5240409"/>
            <a:ext cx="1123988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HMD logo white space large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20" y="433375"/>
            <a:ext cx="1473580" cy="19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975663-9828-485A-A1CC-793203A94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3" y="2757113"/>
            <a:ext cx="2634896" cy="2337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4AC766F-D06B-4E66-A125-7448DE62B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714" y="2775000"/>
            <a:ext cx="2647685" cy="233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437C79B-F3FC-405D-93C5-E383FACE6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823" y="2767779"/>
            <a:ext cx="2647753" cy="23376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8F75F11-0E84-4257-B45A-326DBFC09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4537" y="2771389"/>
            <a:ext cx="2647753" cy="233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3CCE73-ED86-4909-A37A-5FFC44FF1353}"/>
              </a:ext>
            </a:extLst>
          </p:cNvPr>
          <p:cNvSpPr txBox="1"/>
          <p:nvPr/>
        </p:nvSpPr>
        <p:spPr>
          <a:xfrm>
            <a:off x="406020" y="4879290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Adam Jones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FE4355-2CD8-4EA8-925D-0CFEBC407761}"/>
              </a:ext>
            </a:extLst>
          </p:cNvPr>
          <p:cNvSpPr txBox="1"/>
          <p:nvPr/>
        </p:nvSpPr>
        <p:spPr>
          <a:xfrm>
            <a:off x="3260001" y="4889923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Julian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Buijzen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53406B-CFCC-4C97-84F2-155F0A5EE016}"/>
              </a:ext>
            </a:extLst>
          </p:cNvPr>
          <p:cNvSpPr txBox="1"/>
          <p:nvPr/>
        </p:nvSpPr>
        <p:spPr>
          <a:xfrm>
            <a:off x="6107375" y="4881421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Trocalre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92B8FA-5B3D-45C3-9FB3-27DDE1687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73692"/>
            <a:ext cx="9053345" cy="2310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4F60AC6-838F-4196-8C73-E8952BC4A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3" y="5535772"/>
            <a:ext cx="1082743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742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98409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8648" y="5946011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6A0865-B3D8-49B3-8B86-ED58FD5394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648" y="1184169"/>
            <a:ext cx="6082352" cy="4561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FDF9E4-8CAF-4BEA-B836-C2FCFC33BC74}"/>
              </a:ext>
            </a:extLst>
          </p:cNvPr>
          <p:cNvSpPr txBox="1"/>
          <p:nvPr/>
        </p:nvSpPr>
        <p:spPr>
          <a:xfrm>
            <a:off x="5738105" y="5471470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Adam Jones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BF7DE5-5107-451C-AFA6-93DB4AAE5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90"/>
            <a:ext cx="5944115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093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64077" y="408303"/>
            <a:ext cx="1123988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077" y="6400028"/>
            <a:ext cx="1123988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ACD774-E811-4BBD-B5A5-3968A540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7" y="1020619"/>
            <a:ext cx="6023370" cy="4072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FD792D-E608-4E91-803C-029B4B14C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22" y="4825941"/>
            <a:ext cx="3109229" cy="1310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44A71C5-0379-45B0-96E6-760505CB8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51" y="1191608"/>
            <a:ext cx="4388114" cy="41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3683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59055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636270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5" r="3755" b="39715"/>
          <a:stretch/>
        </p:blipFill>
        <p:spPr>
          <a:xfrm>
            <a:off x="5724768" y="780993"/>
            <a:ext cx="6086232" cy="5391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FA7604-34C6-467E-BB7C-E43AC616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88" y="590550"/>
            <a:ext cx="594411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6711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15000" y="59055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636270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AC2D18-38E9-4D21-B224-676DFF17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60" y="2350306"/>
            <a:ext cx="6212362" cy="1639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FE4143-B407-4C56-87EC-F3BA075D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4" y="4507694"/>
            <a:ext cx="3505504" cy="1579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52EE56B-6F49-4BE0-8140-45349FD3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7" y="909701"/>
            <a:ext cx="3954648" cy="51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803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06282" y="1238733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718" y="5691368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52ABD2-FCEB-4FC6-B7CD-ED96F96F3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18" y="1451996"/>
            <a:ext cx="6078564" cy="404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62DC86-98E1-45B8-B021-8BDC0164984E}"/>
              </a:ext>
            </a:extLst>
          </p:cNvPr>
          <p:cNvSpPr txBox="1"/>
          <p:nvPr/>
        </p:nvSpPr>
        <p:spPr>
          <a:xfrm>
            <a:off x="5737811" y="5238820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Christian Haugen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AE70A1-AB6A-4D3A-9A51-C883CB8F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" y="841350"/>
            <a:ext cx="602337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4147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12433" y="58944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2433" y="6361590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BEA65-BA6B-429A-8A0B-0F379CE28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5" y="1115097"/>
            <a:ext cx="6553768" cy="4072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3D7C89-ABD5-42F6-8A51-C9DFE375E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05" y="4819583"/>
            <a:ext cx="4737003" cy="1310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E4B48C-AD8C-45C3-963D-F493FDAD8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60" r="48383" b="-560"/>
          <a:stretch/>
        </p:blipFill>
        <p:spPr>
          <a:xfrm>
            <a:off x="7361008" y="1115097"/>
            <a:ext cx="4090762" cy="47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9653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704239" y="1261882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5679794"/>
            <a:ext cx="60960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8E38B9-E1F5-4234-B8AC-86193DE26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451799"/>
            <a:ext cx="6074478" cy="4049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30006B-C4EE-49CA-BC3A-25C85A0E8E6C}"/>
              </a:ext>
            </a:extLst>
          </p:cNvPr>
          <p:cNvSpPr txBox="1"/>
          <p:nvPr/>
        </p:nvSpPr>
        <p:spPr>
          <a:xfrm>
            <a:off x="5737811" y="5238820"/>
            <a:ext cx="1634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Trocalre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3654A3-BC88-4B2D-A37A-68842E8A4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882"/>
            <a:ext cx="602337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097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014385-56c0-4f04-ac13-abd9724d306e">
      <UserInfo>
        <DisplayName>Joe Twilley</DisplayName>
        <AccountId>64</AccountId>
        <AccountType/>
      </UserInfo>
      <UserInfo>
        <DisplayName>Olivia Marks-Woldman</DisplayName>
        <AccountId>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4554D484C82498F87F9DEAF9272B4" ma:contentTypeVersion="12" ma:contentTypeDescription="Create a new document." ma:contentTypeScope="" ma:versionID="8437ce5fe822540746b7ff3244a0dde4">
  <xsd:schema xmlns:xsd="http://www.w3.org/2001/XMLSchema" xmlns:xs="http://www.w3.org/2001/XMLSchema" xmlns:p="http://schemas.microsoft.com/office/2006/metadata/properties" xmlns:ns2="cc014385-56c0-4f04-ac13-abd9724d306e" xmlns:ns3="32cce0b0-0fd7-44f1-aaaa-4d9a5687683d" targetNamespace="http://schemas.microsoft.com/office/2006/metadata/properties" ma:root="true" ma:fieldsID="cc9af4a372fba5e24a90031e8ca54936" ns2:_="" ns3:_="">
    <xsd:import namespace="cc014385-56c0-4f04-ac13-abd9724d306e"/>
    <xsd:import namespace="32cce0b0-0fd7-44f1-aaaa-4d9a568768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4385-56c0-4f04-ac13-abd9724d30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e0b0-0fd7-44f1-aaaa-4d9a56876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E6293A-B42A-4C4B-B99D-423850750441}">
  <ds:schemaRefs>
    <ds:schemaRef ds:uri="http://purl.org/dc/terms/"/>
    <ds:schemaRef ds:uri="32cce0b0-0fd7-44f1-aaaa-4d9a5687683d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c014385-56c0-4f04-ac13-abd9724d306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E681B0-09EE-4089-ADBD-6943AC382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14385-56c0-4f04-ac13-abd9724d306e"/>
    <ds:schemaRef ds:uri="32cce0b0-0fd7-44f1-aaaa-4d9a56876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57A703-E6CC-4D78-891D-618339B2AE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34</Words>
  <Application>Microsoft Office PowerPoint</Application>
  <PresentationFormat>Widescreen</PresentationFormat>
  <Paragraphs>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Twilley</dc:creator>
  <cp:lastModifiedBy>Joe</cp:lastModifiedBy>
  <cp:revision>120</cp:revision>
  <dcterms:created xsi:type="dcterms:W3CDTF">2015-10-12T10:07:24Z</dcterms:created>
  <dcterms:modified xsi:type="dcterms:W3CDTF">2018-12-21T16:26:30Z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0x010100F734554D484C82498F87F9DEAF9272B4</vt:lpwstr>
  </property>
</Properties>
</file>