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60" r:id="rId6"/>
    <p:sldId id="259" r:id="rId7"/>
    <p:sldId id="268" r:id="rId8"/>
    <p:sldId id="258" r:id="rId9"/>
    <p:sldId id="262" r:id="rId10"/>
    <p:sldId id="265" r:id="rId11"/>
    <p:sldId id="263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2D91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sh Dillon" userId="ce07b6eb-dbcf-4004-a9e8-b054bc80e958" providerId="ADAL" clId="{98961E0B-6798-4EED-8D0B-016A5E7FCF7F}"/>
    <pc:docChg chg="undo custSel modSld">
      <pc:chgData name="Tash Dillon" userId="ce07b6eb-dbcf-4004-a9e8-b054bc80e958" providerId="ADAL" clId="{98961E0B-6798-4EED-8D0B-016A5E7FCF7F}" dt="2018-08-16T11:22:34.426" v="31" actId="1076"/>
      <pc:docMkLst>
        <pc:docMk/>
      </pc:docMkLst>
      <pc:sldChg chg="addSp delSp modSp">
        <pc:chgData name="Tash Dillon" userId="ce07b6eb-dbcf-4004-a9e8-b054bc80e958" providerId="ADAL" clId="{98961E0B-6798-4EED-8D0B-016A5E7FCF7F}" dt="2018-08-14T13:11:41.361" v="17" actId="1076"/>
        <pc:sldMkLst>
          <pc:docMk/>
          <pc:sldMk cId="2753560395" sldId="260"/>
        </pc:sldMkLst>
        <pc:spChg chg="del">
          <ac:chgData name="Tash Dillon" userId="ce07b6eb-dbcf-4004-a9e8-b054bc80e958" providerId="ADAL" clId="{98961E0B-6798-4EED-8D0B-016A5E7FCF7F}" dt="2018-08-14T13:11:38.258" v="16" actId="478"/>
          <ac:spMkLst>
            <pc:docMk/>
            <pc:sldMk cId="2753560395" sldId="260"/>
            <ac:spMk id="3" creationId="{F0C21DFA-DAD9-49F2-88FF-B5AB1F9E39AF}"/>
          </ac:spMkLst>
        </pc:spChg>
        <pc:picChg chg="add del mod">
          <ac:chgData name="Tash Dillon" userId="ce07b6eb-dbcf-4004-a9e8-b054bc80e958" providerId="ADAL" clId="{98961E0B-6798-4EED-8D0B-016A5E7FCF7F}" dt="2018-08-14T13:11:41.361" v="17" actId="1076"/>
          <ac:picMkLst>
            <pc:docMk/>
            <pc:sldMk cId="2753560395" sldId="260"/>
            <ac:picMk id="4" creationId="{225AE884-9E8F-4BE5-A27B-62B8DD12CEEF}"/>
          </ac:picMkLst>
        </pc:picChg>
      </pc:sldChg>
      <pc:sldChg chg="addSp delSp modSp">
        <pc:chgData name="Tash Dillon" userId="ce07b6eb-dbcf-4004-a9e8-b054bc80e958" providerId="ADAL" clId="{98961E0B-6798-4EED-8D0B-016A5E7FCF7F}" dt="2018-08-16T11:22:34.426" v="31" actId="1076"/>
        <pc:sldMkLst>
          <pc:docMk/>
          <pc:sldMk cId="2678605246" sldId="266"/>
        </pc:sldMkLst>
        <pc:spChg chg="del">
          <ac:chgData name="Tash Dillon" userId="ce07b6eb-dbcf-4004-a9e8-b054bc80e958" providerId="ADAL" clId="{98961E0B-6798-4EED-8D0B-016A5E7FCF7F}" dt="2018-08-16T11:21:42.378" v="19" actId="478"/>
          <ac:spMkLst>
            <pc:docMk/>
            <pc:sldMk cId="2678605246" sldId="266"/>
            <ac:spMk id="2" creationId="{00000000-0000-0000-0000-000000000000}"/>
          </ac:spMkLst>
        </pc:spChg>
        <pc:grpChg chg="add mod">
          <ac:chgData name="Tash Dillon" userId="ce07b6eb-dbcf-4004-a9e8-b054bc80e958" providerId="ADAL" clId="{98961E0B-6798-4EED-8D0B-016A5E7FCF7F}" dt="2018-08-16T11:22:34.426" v="31" actId="1076"/>
          <ac:grpSpMkLst>
            <pc:docMk/>
            <pc:sldMk cId="2678605246" sldId="266"/>
            <ac:grpSpMk id="8" creationId="{3ACB2722-A983-49C8-B443-18EA4D3793FB}"/>
          </ac:grpSpMkLst>
        </pc:grpChg>
        <pc:picChg chg="add mod">
          <ac:chgData name="Tash Dillon" userId="ce07b6eb-dbcf-4004-a9e8-b054bc80e958" providerId="ADAL" clId="{98961E0B-6798-4EED-8D0B-016A5E7FCF7F}" dt="2018-08-16T11:22:32.342" v="30" actId="164"/>
          <ac:picMkLst>
            <pc:docMk/>
            <pc:sldMk cId="2678605246" sldId="266"/>
            <ac:picMk id="5" creationId="{BF65DBE4-8596-48B1-84E4-6D5BEA05A13E}"/>
          </ac:picMkLst>
        </pc:picChg>
        <pc:picChg chg="add mod">
          <ac:chgData name="Tash Dillon" userId="ce07b6eb-dbcf-4004-a9e8-b054bc80e958" providerId="ADAL" clId="{98961E0B-6798-4EED-8D0B-016A5E7FCF7F}" dt="2018-08-16T11:22:32.342" v="30" actId="164"/>
          <ac:picMkLst>
            <pc:docMk/>
            <pc:sldMk cId="2678605246" sldId="266"/>
            <ac:picMk id="7" creationId="{626757D7-53CD-4C32-BA45-63D7EBB29361}"/>
          </ac:picMkLst>
        </pc:picChg>
      </pc:sldChg>
      <pc:sldChg chg="modSp">
        <pc:chgData name="Tash Dillon" userId="ce07b6eb-dbcf-4004-a9e8-b054bc80e958" providerId="ADAL" clId="{98961E0B-6798-4EED-8D0B-016A5E7FCF7F}" dt="2018-08-14T13:12:03.678" v="18" actId="1076"/>
        <pc:sldMkLst>
          <pc:docMk/>
          <pc:sldMk cId="2148616232" sldId="268"/>
        </pc:sldMkLst>
        <pc:spChg chg="mod">
          <ac:chgData name="Tash Dillon" userId="ce07b6eb-dbcf-4004-a9e8-b054bc80e958" providerId="ADAL" clId="{98961E0B-6798-4EED-8D0B-016A5E7FCF7F}" dt="2018-08-14T13:12:03.678" v="18" actId="1076"/>
          <ac:spMkLst>
            <pc:docMk/>
            <pc:sldMk cId="2148616232" sldId="268"/>
            <ac:spMk id="12" creationId="{00000000-0000-0000-0000-000000000000}"/>
          </ac:spMkLst>
        </pc:spChg>
      </pc:sldChg>
    </pc:docChg>
  </pc:docChgLst>
  <pc:docChgLst>
    <pc:chgData name="Alex Murphy" userId="85b8e367-0e39-4cc9-bf15-d77c8cdb03f4" providerId="ADAL" clId="{C65CBED1-AE84-4B84-9F40-624B7C1305F5}"/>
    <pc:docChg chg="custSel modSld sldOrd">
      <pc:chgData name="Alex Murphy" userId="85b8e367-0e39-4cc9-bf15-d77c8cdb03f4" providerId="ADAL" clId="{C65CBED1-AE84-4B84-9F40-624B7C1305F5}" dt="2018-08-13T13:31:04.021" v="42"/>
      <pc:docMkLst>
        <pc:docMk/>
      </pc:docMkLst>
      <pc:sldChg chg="addSp delSp modSp">
        <pc:chgData name="Alex Murphy" userId="85b8e367-0e39-4cc9-bf15-d77c8cdb03f4" providerId="ADAL" clId="{C65CBED1-AE84-4B84-9F40-624B7C1305F5}" dt="2018-08-13T11:57:04.295" v="5" actId="1076"/>
        <pc:sldMkLst>
          <pc:docMk/>
          <pc:sldMk cId="1284013826" sldId="258"/>
        </pc:sldMkLst>
        <pc:picChg chg="add mod modCrop">
          <ac:chgData name="Alex Murphy" userId="85b8e367-0e39-4cc9-bf15-d77c8cdb03f4" providerId="ADAL" clId="{C65CBED1-AE84-4B84-9F40-624B7C1305F5}" dt="2018-08-13T11:57:04.295" v="5" actId="1076"/>
          <ac:picMkLst>
            <pc:docMk/>
            <pc:sldMk cId="1284013826" sldId="258"/>
            <ac:picMk id="3" creationId="{F17E2B8E-8F7D-4C2E-BF08-656B1D5CE7C3}"/>
          </ac:picMkLst>
        </pc:picChg>
        <pc:picChg chg="del">
          <ac:chgData name="Alex Murphy" userId="85b8e367-0e39-4cc9-bf15-d77c8cdb03f4" providerId="ADAL" clId="{C65CBED1-AE84-4B84-9F40-624B7C1305F5}" dt="2018-08-13T11:56:33.458" v="0" actId="478"/>
          <ac:picMkLst>
            <pc:docMk/>
            <pc:sldMk cId="1284013826" sldId="258"/>
            <ac:picMk id="4" creationId="{00000000-0000-0000-0000-000000000000}"/>
          </ac:picMkLst>
        </pc:picChg>
      </pc:sldChg>
      <pc:sldChg chg="addSp delSp modSp">
        <pc:chgData name="Alex Murphy" userId="85b8e367-0e39-4cc9-bf15-d77c8cdb03f4" providerId="ADAL" clId="{C65CBED1-AE84-4B84-9F40-624B7C1305F5}" dt="2018-08-13T13:25:09.980" v="41" actId="1076"/>
        <pc:sldMkLst>
          <pc:docMk/>
          <pc:sldMk cId="2659713674" sldId="262"/>
        </pc:sldMkLst>
        <pc:spChg chg="mod">
          <ac:chgData name="Alex Murphy" userId="85b8e367-0e39-4cc9-bf15-d77c8cdb03f4" providerId="ADAL" clId="{C65CBED1-AE84-4B84-9F40-624B7C1305F5}" dt="2018-08-13T13:24:45.729" v="23" actId="20577"/>
          <ac:spMkLst>
            <pc:docMk/>
            <pc:sldMk cId="2659713674" sldId="262"/>
            <ac:spMk id="2" creationId="{00000000-0000-0000-0000-000000000000}"/>
          </ac:spMkLst>
        </pc:spChg>
        <pc:spChg chg="del">
          <ac:chgData name="Alex Murphy" userId="85b8e367-0e39-4cc9-bf15-d77c8cdb03f4" providerId="ADAL" clId="{C65CBED1-AE84-4B84-9F40-624B7C1305F5}" dt="2018-08-13T13:23:55.964" v="7" actId="478"/>
          <ac:spMkLst>
            <pc:docMk/>
            <pc:sldMk cId="2659713674" sldId="262"/>
            <ac:spMk id="3" creationId="{00000000-0000-0000-0000-000000000000}"/>
          </ac:spMkLst>
        </pc:spChg>
        <pc:spChg chg="add mod">
          <ac:chgData name="Alex Murphy" userId="85b8e367-0e39-4cc9-bf15-d77c8cdb03f4" providerId="ADAL" clId="{C65CBED1-AE84-4B84-9F40-624B7C1305F5}" dt="2018-08-13T13:25:09.980" v="41" actId="1076"/>
          <ac:spMkLst>
            <pc:docMk/>
            <pc:sldMk cId="2659713674" sldId="262"/>
            <ac:spMk id="7" creationId="{5E35B726-2AB5-4130-B04D-70F84829FA80}"/>
          </ac:spMkLst>
        </pc:spChg>
        <pc:picChg chg="del">
          <ac:chgData name="Alex Murphy" userId="85b8e367-0e39-4cc9-bf15-d77c8cdb03f4" providerId="ADAL" clId="{C65CBED1-AE84-4B84-9F40-624B7C1305F5}" dt="2018-08-13T13:23:54.227" v="6" actId="478"/>
          <ac:picMkLst>
            <pc:docMk/>
            <pc:sldMk cId="2659713674" sldId="262"/>
            <ac:picMk id="4" creationId="{00000000-0000-0000-0000-000000000000}"/>
          </ac:picMkLst>
        </pc:picChg>
        <pc:picChg chg="add mod">
          <ac:chgData name="Alex Murphy" userId="85b8e367-0e39-4cc9-bf15-d77c8cdb03f4" providerId="ADAL" clId="{C65CBED1-AE84-4B84-9F40-624B7C1305F5}" dt="2018-08-13T13:24:51.739" v="25" actId="1076"/>
          <ac:picMkLst>
            <pc:docMk/>
            <pc:sldMk cId="2659713674" sldId="262"/>
            <ac:picMk id="6" creationId="{9E95DB30-2D31-49E5-9DA4-9876E81FB29C}"/>
          </ac:picMkLst>
        </pc:picChg>
      </pc:sldChg>
      <pc:sldChg chg="ord">
        <pc:chgData name="Alex Murphy" userId="85b8e367-0e39-4cc9-bf15-d77c8cdb03f4" providerId="ADAL" clId="{C65CBED1-AE84-4B84-9F40-624B7C1305F5}" dt="2018-08-13T13:31:04.021" v="42"/>
        <pc:sldMkLst>
          <pc:docMk/>
          <pc:sldMk cId="3454031784" sldId="265"/>
        </pc:sldMkLst>
      </pc:sldChg>
    </pc:docChg>
  </pc:docChgLst>
  <pc:docChgLst>
    <pc:chgData clId="Web-{F579B6FE-4EFE-4E92-9D48-2BBEF0E97C6D}"/>
    <pc:docChg chg="modSld">
      <pc:chgData name="" userId="" providerId="" clId="Web-{F579B6FE-4EFE-4E92-9D48-2BBEF0E97C6D}" dt="2018-08-13T13:54:39.720" v="0" actId="1076"/>
      <pc:docMkLst>
        <pc:docMk/>
      </pc:docMkLst>
      <pc:sldChg chg="modSp">
        <pc:chgData name="" userId="" providerId="" clId="Web-{F579B6FE-4EFE-4E92-9D48-2BBEF0E97C6D}" dt="2018-08-13T13:54:39.720" v="0" actId="1076"/>
        <pc:sldMkLst>
          <pc:docMk/>
          <pc:sldMk cId="1920060971" sldId="257"/>
        </pc:sldMkLst>
        <pc:picChg chg="mod">
          <ac:chgData name="" userId="" providerId="" clId="Web-{F579B6FE-4EFE-4E92-9D48-2BBEF0E97C6D}" dt="2018-08-13T13:54:39.720" v="0" actId="1076"/>
          <ac:picMkLst>
            <pc:docMk/>
            <pc:sldMk cId="1920060971" sldId="257"/>
            <ac:picMk id="1026" creationId="{00000000-0000-0000-0000-000000000000}"/>
          </ac:picMkLst>
        </pc:picChg>
      </pc:sldChg>
    </pc:docChg>
  </pc:docChgLst>
  <pc:docChgLst>
    <pc:chgData name="Alex Murphy" userId="S::alex.murphy@hmd.org.uk::85b8e367-0e39-4cc9-bf15-d77c8cdb03f4" providerId="AD" clId="Web-{FD0C3AEA-C8BD-F21A-A61A-1AF219FC56E1}"/>
    <pc:docChg chg="modSld">
      <pc:chgData name="Alex Murphy" userId="S::alex.murphy@hmd.org.uk::85b8e367-0e39-4cc9-bf15-d77c8cdb03f4" providerId="AD" clId="Web-{FD0C3AEA-C8BD-F21A-A61A-1AF219FC56E1}" dt="2018-09-05T10:44:34.360" v="1" actId="1076"/>
      <pc:docMkLst>
        <pc:docMk/>
      </pc:docMkLst>
      <pc:sldChg chg="modSp">
        <pc:chgData name="Alex Murphy" userId="S::alex.murphy@hmd.org.uk::85b8e367-0e39-4cc9-bf15-d77c8cdb03f4" providerId="AD" clId="Web-{FD0C3AEA-C8BD-F21A-A61A-1AF219FC56E1}" dt="2018-09-05T10:44:34.360" v="1" actId="1076"/>
        <pc:sldMkLst>
          <pc:docMk/>
          <pc:sldMk cId="3454031784" sldId="265"/>
        </pc:sldMkLst>
        <pc:spChg chg="mod">
          <ac:chgData name="Alex Murphy" userId="S::alex.murphy@hmd.org.uk::85b8e367-0e39-4cc9-bf15-d77c8cdb03f4" providerId="AD" clId="Web-{FD0C3AEA-C8BD-F21A-A61A-1AF219FC56E1}" dt="2018-09-05T10:44:34.360" v="1" actId="1076"/>
          <ac:spMkLst>
            <pc:docMk/>
            <pc:sldMk cId="3454031784" sldId="265"/>
            <ac:spMk id="11" creationId="{00000000-0000-0000-0000-000000000000}"/>
          </ac:spMkLst>
        </pc:spChg>
        <pc:spChg chg="mod">
          <ac:chgData name="Alex Murphy" userId="S::alex.murphy@hmd.org.uk::85b8e367-0e39-4cc9-bf15-d77c8cdb03f4" providerId="AD" clId="Web-{FD0C3AEA-C8BD-F21A-A61A-1AF219FC56E1}" dt="2018-09-05T10:44:27.141" v="0" actId="1076"/>
          <ac:spMkLst>
            <pc:docMk/>
            <pc:sldMk cId="3454031784" sldId="265"/>
            <ac:spMk id="14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69403-1C0F-488C-A449-27EBB0AFDF78}" type="datetimeFigureOut">
              <a:rPr lang="en-GB" smtClean="0"/>
              <a:t>05/09/2018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B921B-C57C-43D7-B31A-0AF3EC6FEB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4493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69403-1C0F-488C-A449-27EBB0AFDF78}" type="datetimeFigureOut">
              <a:rPr lang="en-GB" smtClean="0"/>
              <a:t>05/09/2018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B921B-C57C-43D7-B31A-0AF3EC6FEB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2487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69403-1C0F-488C-A449-27EBB0AFDF78}" type="datetimeFigureOut">
              <a:rPr lang="en-GB" smtClean="0"/>
              <a:t>05/09/2018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B921B-C57C-43D7-B31A-0AF3EC6FEB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5911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69403-1C0F-488C-A449-27EBB0AFDF78}" type="datetimeFigureOut">
              <a:rPr lang="en-GB" smtClean="0"/>
              <a:t>05/09/2018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B921B-C57C-43D7-B31A-0AF3EC6FEB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004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69403-1C0F-488C-A449-27EBB0AFDF78}" type="datetimeFigureOut">
              <a:rPr lang="en-GB" smtClean="0"/>
              <a:t>05/09/2018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B921B-C57C-43D7-B31A-0AF3EC6FEB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5518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69403-1C0F-488C-A449-27EBB0AFDF78}" type="datetimeFigureOut">
              <a:rPr lang="en-GB" smtClean="0"/>
              <a:t>05/09/2018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B921B-C57C-43D7-B31A-0AF3EC6FEB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7322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69403-1C0F-488C-A449-27EBB0AFDF78}" type="datetimeFigureOut">
              <a:rPr lang="en-GB" smtClean="0"/>
              <a:t>05/09/2018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B921B-C57C-43D7-B31A-0AF3EC6FEB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4771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69403-1C0F-488C-A449-27EBB0AFDF78}" type="datetimeFigureOut">
              <a:rPr lang="en-GB" smtClean="0"/>
              <a:t>05/09/2018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B921B-C57C-43D7-B31A-0AF3EC6FEB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8877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69403-1C0F-488C-A449-27EBB0AFDF78}" type="datetimeFigureOut">
              <a:rPr lang="en-GB" smtClean="0"/>
              <a:t>05/09/2018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B921B-C57C-43D7-B31A-0AF3EC6FEB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8837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69403-1C0F-488C-A449-27EBB0AFDF78}" type="datetimeFigureOut">
              <a:rPr lang="en-GB" smtClean="0"/>
              <a:t>05/09/2018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B921B-C57C-43D7-B31A-0AF3EC6FEB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8648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69403-1C0F-488C-A449-27EBB0AFDF78}" type="datetimeFigureOut">
              <a:rPr lang="en-GB" smtClean="0"/>
              <a:t>05/09/2018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B921B-C57C-43D7-B31A-0AF3EC6FEB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689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69403-1C0F-488C-A449-27EBB0AFDF78}" type="datetimeFigureOut">
              <a:rPr lang="en-GB" smtClean="0"/>
              <a:t>05/09/2018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9B921B-C57C-43D7-B31A-0AF3EC6FEB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5751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29"/>
          <p:cNvSpPr txBox="1">
            <a:spLocks noChangeArrowheads="1"/>
          </p:cNvSpPr>
          <p:nvPr/>
        </p:nvSpPr>
        <p:spPr bwMode="auto">
          <a:xfrm>
            <a:off x="401638" y="387350"/>
            <a:ext cx="68913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Darfur in Sudan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0" y="325438"/>
            <a:ext cx="11337925" cy="646112"/>
          </a:xfrm>
          <a:prstGeom prst="rect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2292" name="TextBox 33"/>
          <p:cNvSpPr txBox="1">
            <a:spLocks noChangeArrowheads="1"/>
          </p:cNvSpPr>
          <p:nvPr/>
        </p:nvSpPr>
        <p:spPr bwMode="auto">
          <a:xfrm>
            <a:off x="401638" y="387350"/>
            <a:ext cx="108378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Holocaust Memorial Day</a:t>
            </a:r>
          </a:p>
        </p:txBody>
      </p:sp>
      <p:pic>
        <p:nvPicPr>
          <p:cNvPr id="12293" name="Picture 3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20475" y="249238"/>
            <a:ext cx="59055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ame 10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861"/>
            </a:avLst>
          </a:prstGeom>
          <a:solidFill>
            <a:srgbClr val="662D91"/>
          </a:solidFill>
          <a:ln>
            <a:solidFill>
              <a:srgbClr val="662D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6765" y="1287524"/>
            <a:ext cx="38443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>
                <a:latin typeface="Arial" panose="020B0604020202020204" pitchFamily="34" charset="0"/>
                <a:cs typeface="Arial" panose="020B0604020202020204" pitchFamily="34" charset="0"/>
              </a:rPr>
              <a:t>Holocaust Memorial Day </a:t>
            </a: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is on </a:t>
            </a:r>
          </a:p>
          <a:p>
            <a:pPr algn="ctr"/>
            <a:r>
              <a:rPr lang="en-GB" sz="2000" b="1">
                <a:latin typeface="Arial" panose="020B0604020202020204" pitchFamily="34" charset="0"/>
                <a:cs typeface="Arial" panose="020B0604020202020204" pitchFamily="34" charset="0"/>
              </a:rPr>
              <a:t>27 January </a:t>
            </a: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every year</a:t>
            </a:r>
          </a:p>
        </p:txBody>
      </p:sp>
      <p:pic>
        <p:nvPicPr>
          <p:cNvPr id="1026" name="Picture 2" descr="HMD logo white space 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4287" y="1783385"/>
            <a:ext cx="3138963" cy="418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060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29"/>
          <p:cNvSpPr txBox="1">
            <a:spLocks noChangeArrowheads="1"/>
          </p:cNvSpPr>
          <p:nvPr/>
        </p:nvSpPr>
        <p:spPr bwMode="auto">
          <a:xfrm>
            <a:off x="401638" y="387350"/>
            <a:ext cx="68913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Darfur in Sudan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0" y="325438"/>
            <a:ext cx="11337925" cy="646112"/>
          </a:xfrm>
          <a:prstGeom prst="rect">
            <a:avLst/>
          </a:prstGeom>
          <a:solidFill>
            <a:srgbClr val="622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2292" name="TextBox 33"/>
          <p:cNvSpPr txBox="1">
            <a:spLocks noChangeArrowheads="1"/>
          </p:cNvSpPr>
          <p:nvPr/>
        </p:nvSpPr>
        <p:spPr bwMode="auto">
          <a:xfrm>
            <a:off x="401638" y="387350"/>
            <a:ext cx="108378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ideal home</a:t>
            </a:r>
          </a:p>
        </p:txBody>
      </p:sp>
      <p:pic>
        <p:nvPicPr>
          <p:cNvPr id="12293" name="Picture 3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20475" y="249238"/>
            <a:ext cx="59055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ame 10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861"/>
            </a:avLst>
          </a:prstGeom>
          <a:solidFill>
            <a:srgbClr val="622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pic>
        <p:nvPicPr>
          <p:cNvPr id="1026" name="Picture 2" descr="https://upload.wikimedia.org/wikipedia/commons/4/42/Child%27s_drawing_of_house_-_barnetegning_av_hus_2_%281%29.jpg">
            <a:extLst>
              <a:ext uri="{FF2B5EF4-FFF2-40B4-BE49-F238E27FC236}">
                <a16:creationId xmlns:a16="http://schemas.microsoft.com/office/drawing/2014/main" id="{E6FD4753-3437-43D8-9BD7-3E96F0177D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7" t="10465" r="12102" b="12713"/>
          <a:stretch/>
        </p:blipFill>
        <p:spPr bwMode="auto">
          <a:xfrm>
            <a:off x="4400833" y="1232770"/>
            <a:ext cx="7610192" cy="536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F032A4-4124-44B5-B92C-C96DCB56979E}"/>
              </a:ext>
            </a:extLst>
          </p:cNvPr>
          <p:cNvSpPr txBox="1"/>
          <p:nvPr/>
        </p:nvSpPr>
        <p:spPr>
          <a:xfrm>
            <a:off x="10762685" y="6563706"/>
            <a:ext cx="13388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>
                <a:solidFill>
                  <a:schemeClr val="accent2"/>
                </a:solidFill>
              </a:rPr>
              <a:t>By </a:t>
            </a:r>
            <a:r>
              <a:rPr lang="en-GB" sz="1100" err="1">
                <a:solidFill>
                  <a:schemeClr val="accent2"/>
                </a:solidFill>
              </a:rPr>
              <a:t>Øyvind</a:t>
            </a:r>
            <a:r>
              <a:rPr lang="en-GB" sz="1100">
                <a:solidFill>
                  <a:schemeClr val="accent2"/>
                </a:solidFill>
              </a:rPr>
              <a:t> </a:t>
            </a:r>
            <a:r>
              <a:rPr lang="en-GB" sz="1100" err="1">
                <a:solidFill>
                  <a:schemeClr val="accent2"/>
                </a:solidFill>
              </a:rPr>
              <a:t>Holmstad</a:t>
            </a:r>
            <a:endParaRPr lang="en-GB" sz="1100">
              <a:solidFill>
                <a:schemeClr val="accent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5AE884-9E8F-4BE5-A27B-62B8DD12CE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47" y="2132366"/>
            <a:ext cx="4041998" cy="332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60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29"/>
          <p:cNvSpPr txBox="1">
            <a:spLocks noChangeArrowheads="1"/>
          </p:cNvSpPr>
          <p:nvPr/>
        </p:nvSpPr>
        <p:spPr bwMode="auto">
          <a:xfrm>
            <a:off x="401638" y="387350"/>
            <a:ext cx="68913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Darfur in Sudan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0" y="325438"/>
            <a:ext cx="11337925" cy="646112"/>
          </a:xfrm>
          <a:prstGeom prst="rect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2293" name="Picture 3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20475" y="249238"/>
            <a:ext cx="59055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ame 10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861"/>
            </a:avLst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662D91"/>
              </a:solidFill>
            </a:endParaRPr>
          </a:p>
        </p:txBody>
      </p:sp>
      <p:sp>
        <p:nvSpPr>
          <p:cNvPr id="7" name="TextBox 33"/>
          <p:cNvSpPr txBox="1">
            <a:spLocks noChangeArrowheads="1"/>
          </p:cNvSpPr>
          <p:nvPr/>
        </p:nvSpPr>
        <p:spPr bwMode="auto">
          <a:xfrm>
            <a:off x="401638" y="387350"/>
            <a:ext cx="108378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Renee Bornstein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56679" y="1902509"/>
            <a:ext cx="5981253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Renee was born in France in 1934. </a:t>
            </a:r>
          </a:p>
          <a:p>
            <a:pPr lvl="0"/>
            <a:endParaRPr lang="en-GB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GB" b="1">
                <a:solidFill>
                  <a:srgbClr val="662D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 years ago was that?</a:t>
            </a:r>
          </a:p>
          <a:p>
            <a:pPr lvl="0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She lived with her mother, father, older sister Helen, and </a:t>
            </a:r>
          </a:p>
          <a:p>
            <a:pPr lvl="0"/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younger brother Joe. </a:t>
            </a:r>
          </a:p>
          <a:p>
            <a:pPr lvl="0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Renee is the child in the middle in this photograph.</a:t>
            </a:r>
          </a:p>
          <a:p>
            <a:pPr lvl="0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Renee and her family were Jewish.</a:t>
            </a:r>
          </a:p>
          <a:p>
            <a:pPr lvl="0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That means that they follow the religion of Judaism.</a:t>
            </a:r>
          </a:p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76303B-1A3D-473F-8E99-58557949D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9534" y="1122026"/>
            <a:ext cx="4358391" cy="54937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2C2572-BE1A-414F-B7D8-78F9ABD08DB4}"/>
              </a:ext>
            </a:extLst>
          </p:cNvPr>
          <p:cNvSpPr txBox="1"/>
          <p:nvPr/>
        </p:nvSpPr>
        <p:spPr>
          <a:xfrm>
            <a:off x="9116639" y="6540823"/>
            <a:ext cx="23038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https://www.holocaustmatters.org/</a:t>
            </a:r>
          </a:p>
        </p:txBody>
      </p:sp>
    </p:spTree>
    <p:extLst>
      <p:ext uri="{BB962C8B-B14F-4D97-AF65-F5344CB8AC3E}">
        <p14:creationId xmlns:p14="http://schemas.microsoft.com/office/powerpoint/2010/main" val="2322354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29"/>
          <p:cNvSpPr txBox="1">
            <a:spLocks noChangeArrowheads="1"/>
          </p:cNvSpPr>
          <p:nvPr/>
        </p:nvSpPr>
        <p:spPr bwMode="auto">
          <a:xfrm>
            <a:off x="401638" y="387350"/>
            <a:ext cx="68913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Darfur in Sudan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0" y="325438"/>
            <a:ext cx="11337925" cy="646112"/>
          </a:xfrm>
          <a:prstGeom prst="rect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2293" name="Picture 3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20475" y="249238"/>
            <a:ext cx="59055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ame 10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861"/>
            </a:avLst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7" name="TextBox 33"/>
          <p:cNvSpPr txBox="1">
            <a:spLocks noChangeArrowheads="1"/>
          </p:cNvSpPr>
          <p:nvPr/>
        </p:nvSpPr>
        <p:spPr bwMode="auto">
          <a:xfrm>
            <a:off x="401638" y="387350"/>
            <a:ext cx="108378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Being Jewish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5980" y="1138139"/>
            <a:ext cx="4065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Judaism is a very old religion and people who follow it are called Jews.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60" y="2671833"/>
            <a:ext cx="1704242" cy="25563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4244" y="2893824"/>
            <a:ext cx="1833116" cy="21123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46196" y="5923260"/>
            <a:ext cx="6227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662D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other religions do you know about?</a:t>
            </a:r>
          </a:p>
        </p:txBody>
      </p:sp>
      <p:sp>
        <p:nvSpPr>
          <p:cNvPr id="3" name="Rectangle 2"/>
          <p:cNvSpPr/>
          <p:nvPr/>
        </p:nvSpPr>
        <p:spPr>
          <a:xfrm>
            <a:off x="750276" y="2135912"/>
            <a:ext cx="3681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The holy book is called the Torah. </a:t>
            </a:r>
          </a:p>
        </p:txBody>
      </p:sp>
      <p:sp>
        <p:nvSpPr>
          <p:cNvPr id="5" name="Rectangle 4"/>
          <p:cNvSpPr/>
          <p:nvPr/>
        </p:nvSpPr>
        <p:spPr>
          <a:xfrm>
            <a:off x="4216416" y="4628030"/>
            <a:ext cx="4480714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Jewish people worship in buildings </a:t>
            </a:r>
          </a:p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called Synagogues.</a:t>
            </a:r>
          </a:p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Jewish spiritual leaders are called Rabbis.</a:t>
            </a:r>
          </a:p>
          <a:p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8903560" y="2025502"/>
            <a:ext cx="2300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The Star of David – </a:t>
            </a:r>
          </a:p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a symbol of Judaism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525545"/>
            <a:ext cx="27190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GB" sz="60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Urek</a:t>
            </a:r>
            <a:r>
              <a:rPr lang="en-GB" sz="6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60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Meniashvili</a:t>
            </a:r>
            <a:r>
              <a:rPr lang="en-GB" sz="6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(Own work) [CC BY-SA 3.0 </a:t>
            </a:r>
            <a:br>
              <a:rPr lang="en-GB" sz="6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6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(http://creativecommons.org/licenses/by-sa/3.0)], via Wikimedia Commons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0065" y="1789227"/>
            <a:ext cx="2071869" cy="275671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041134" y="6525545"/>
            <a:ext cx="22381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Velvet - Own work, CC BY-SA 3.0, </a:t>
            </a:r>
            <a:br>
              <a:rPr lang="en-GB" sz="6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6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https://commons.wikimedia.org/w/index.php?curid=4875188</a:t>
            </a:r>
          </a:p>
        </p:txBody>
      </p:sp>
    </p:spTree>
    <p:extLst>
      <p:ext uri="{BB962C8B-B14F-4D97-AF65-F5344CB8AC3E}">
        <p14:creationId xmlns:p14="http://schemas.microsoft.com/office/powerpoint/2010/main" val="2148616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29"/>
          <p:cNvSpPr txBox="1">
            <a:spLocks noChangeArrowheads="1"/>
          </p:cNvSpPr>
          <p:nvPr/>
        </p:nvSpPr>
        <p:spPr bwMode="auto">
          <a:xfrm>
            <a:off x="401638" y="387350"/>
            <a:ext cx="68913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Darfur in Sudan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0" y="325438"/>
            <a:ext cx="11337925" cy="646112"/>
          </a:xfrm>
          <a:prstGeom prst="rect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2293" name="Picture 3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20475" y="249238"/>
            <a:ext cx="59055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ame 10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861"/>
            </a:avLst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12" name="TextBox 33"/>
          <p:cNvSpPr txBox="1">
            <a:spLocks noChangeArrowheads="1"/>
          </p:cNvSpPr>
          <p:nvPr/>
        </p:nvSpPr>
        <p:spPr bwMode="auto">
          <a:xfrm>
            <a:off x="401638" y="387350"/>
            <a:ext cx="108378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Countries in our story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7E2B8E-8F7D-4C2E-BF08-656B1D5CE7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18"/>
          <a:stretch/>
        </p:blipFill>
        <p:spPr>
          <a:xfrm>
            <a:off x="1694356" y="1077913"/>
            <a:ext cx="8803288" cy="553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013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29"/>
          <p:cNvSpPr txBox="1">
            <a:spLocks noChangeArrowheads="1"/>
          </p:cNvSpPr>
          <p:nvPr/>
        </p:nvSpPr>
        <p:spPr bwMode="auto">
          <a:xfrm>
            <a:off x="401638" y="387350"/>
            <a:ext cx="68913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Darfur in Sudan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0" y="325438"/>
            <a:ext cx="11337925" cy="646112"/>
          </a:xfrm>
          <a:prstGeom prst="rect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2293" name="Picture 3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20475" y="249238"/>
            <a:ext cx="59055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ame 10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861"/>
            </a:avLst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12" name="TextBox 33"/>
          <p:cNvSpPr txBox="1">
            <a:spLocks noChangeArrowheads="1"/>
          </p:cNvSpPr>
          <p:nvPr/>
        </p:nvSpPr>
        <p:spPr bwMode="auto">
          <a:xfrm>
            <a:off x="401638" y="387350"/>
            <a:ext cx="108378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Nazis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1638" y="1883450"/>
            <a:ext cx="5301451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In the 1930s, a man called Adolf Hitler </a:t>
            </a:r>
          </a:p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was the leader of the Nazi Party in Germany. </a:t>
            </a:r>
          </a:p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The Nazis believed that people who were </a:t>
            </a:r>
          </a:p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Jewish were to blame for Germany’s problems, </a:t>
            </a:r>
          </a:p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and weren’t as good as other German people.</a:t>
            </a:r>
          </a:p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The Nazis wanted to take charge of all of Europe. </a:t>
            </a:r>
          </a:p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This led to a big war across Europe called </a:t>
            </a:r>
          </a:p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World War Two. It happened from 1939 to 1945.</a:t>
            </a:r>
          </a:p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95DB30-2D31-49E5-9DA4-9876E81FB2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962" y="1741314"/>
            <a:ext cx="6067983" cy="37150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35B726-2AB5-4130-B04D-70F84829FA80}"/>
              </a:ext>
            </a:extLst>
          </p:cNvPr>
          <p:cNvSpPr txBox="1"/>
          <p:nvPr/>
        </p:nvSpPr>
        <p:spPr>
          <a:xfrm>
            <a:off x="10161218" y="5453443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Nazi soldiers</a:t>
            </a:r>
          </a:p>
        </p:txBody>
      </p:sp>
    </p:spTree>
    <p:extLst>
      <p:ext uri="{BB962C8B-B14F-4D97-AF65-F5344CB8AC3E}">
        <p14:creationId xmlns:p14="http://schemas.microsoft.com/office/powerpoint/2010/main" val="2659713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98382" y="637769"/>
            <a:ext cx="1594884" cy="1318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90" name="TextBox 29"/>
          <p:cNvSpPr txBox="1">
            <a:spLocks noChangeArrowheads="1"/>
          </p:cNvSpPr>
          <p:nvPr/>
        </p:nvSpPr>
        <p:spPr bwMode="auto">
          <a:xfrm>
            <a:off x="401638" y="387350"/>
            <a:ext cx="68913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Darfur in Sudan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0" y="325438"/>
            <a:ext cx="11337925" cy="646112"/>
          </a:xfrm>
          <a:prstGeom prst="rect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2293" name="Picture 3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20475" y="249238"/>
            <a:ext cx="59055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ame 10"/>
          <p:cNvSpPr/>
          <p:nvPr/>
        </p:nvSpPr>
        <p:spPr>
          <a:xfrm>
            <a:off x="0" y="13138"/>
            <a:ext cx="12192000" cy="6858000"/>
          </a:xfrm>
          <a:prstGeom prst="frame">
            <a:avLst>
              <a:gd name="adj1" fmla="val 861"/>
            </a:avLst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12" name="TextBox 33"/>
          <p:cNvSpPr txBox="1">
            <a:spLocks noChangeArrowheads="1"/>
          </p:cNvSpPr>
          <p:nvPr/>
        </p:nvSpPr>
        <p:spPr bwMode="auto">
          <a:xfrm>
            <a:off x="401638" y="387350"/>
            <a:ext cx="108378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Renee Bornstein</a:t>
            </a:r>
          </a:p>
        </p:txBody>
      </p:sp>
      <p:sp>
        <p:nvSpPr>
          <p:cNvPr id="8" name="Rectangle 7"/>
          <p:cNvSpPr/>
          <p:nvPr/>
        </p:nvSpPr>
        <p:spPr>
          <a:xfrm>
            <a:off x="1086305" y="1702368"/>
            <a:ext cx="328141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  <a:latin typeface="Arial" charset="0"/>
                <a:ea typeface="Arial" charset="0"/>
                <a:cs typeface="Arial" charset="0"/>
              </a:rPr>
              <a:t>Read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586600" y="1696722"/>
            <a:ext cx="328141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  <a:latin typeface="Arial" charset="0"/>
                <a:ea typeface="Arial" charset="0"/>
                <a:cs typeface="Arial" charset="0"/>
              </a:rPr>
              <a:t>Write</a:t>
            </a:r>
          </a:p>
        </p:txBody>
      </p:sp>
      <p:sp>
        <p:nvSpPr>
          <p:cNvPr id="9" name="TextBox 8"/>
          <p:cNvSpPr txBox="1"/>
          <p:nvPr/>
        </p:nvSpPr>
        <p:spPr>
          <a:xfrm rot="20999757">
            <a:off x="1546698" y="3832699"/>
            <a:ext cx="26827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Renee’s story</a:t>
            </a:r>
          </a:p>
        </p:txBody>
      </p:sp>
      <p:sp>
        <p:nvSpPr>
          <p:cNvPr id="16" name="TextBox 15"/>
          <p:cNvSpPr txBox="1"/>
          <p:nvPr/>
        </p:nvSpPr>
        <p:spPr>
          <a:xfrm rot="650719">
            <a:off x="7115752" y="3898418"/>
            <a:ext cx="300915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Answers to the </a:t>
            </a:r>
          </a:p>
          <a:p>
            <a:pPr algn="ctr"/>
            <a:r>
              <a:rPr lang="en-US" sz="320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3454031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29"/>
          <p:cNvSpPr txBox="1">
            <a:spLocks noChangeArrowheads="1"/>
          </p:cNvSpPr>
          <p:nvPr/>
        </p:nvSpPr>
        <p:spPr bwMode="auto">
          <a:xfrm>
            <a:off x="401638" y="387350"/>
            <a:ext cx="68913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Darfur in Sudan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0" y="325438"/>
            <a:ext cx="11337925" cy="646112"/>
          </a:xfrm>
          <a:prstGeom prst="rect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2293" name="Picture 3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20475" y="249238"/>
            <a:ext cx="59055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ame 10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861"/>
            </a:avLst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12" name="TextBox 33"/>
          <p:cNvSpPr txBox="1">
            <a:spLocks noChangeArrowheads="1"/>
          </p:cNvSpPr>
          <p:nvPr/>
        </p:nvSpPr>
        <p:spPr bwMode="auto">
          <a:xfrm>
            <a:off x="401638" y="387350"/>
            <a:ext cx="108378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Marianne Cohn</a:t>
            </a:r>
            <a:endParaRPr lang="en-GB" altLang="en-US" b="1" i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306" y="1543050"/>
            <a:ext cx="2794000" cy="3771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35038" y="2110902"/>
            <a:ext cx="596830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charset="0"/>
                <a:ea typeface="Arial" charset="0"/>
                <a:cs typeface="Arial" charset="0"/>
              </a:rPr>
              <a:t>Marianne was a very brave woman, who</a:t>
            </a:r>
          </a:p>
          <a:p>
            <a:r>
              <a:rPr lang="en-US">
                <a:latin typeface="Arial" charset="0"/>
                <a:ea typeface="Arial" charset="0"/>
                <a:cs typeface="Arial" charset="0"/>
              </a:rPr>
              <a:t>rescued lots of children.</a:t>
            </a:r>
          </a:p>
          <a:p>
            <a:endParaRPr lang="en-US">
              <a:latin typeface="Arial" charset="0"/>
              <a:ea typeface="Arial" charset="0"/>
              <a:cs typeface="Arial" charset="0"/>
            </a:endParaRPr>
          </a:p>
          <a:p>
            <a:r>
              <a:rPr lang="en-US">
                <a:latin typeface="Arial" charset="0"/>
                <a:ea typeface="Arial" charset="0"/>
                <a:cs typeface="Arial" charset="0"/>
              </a:rPr>
              <a:t>She believed that what the Nazis were doing was wrong,</a:t>
            </a:r>
          </a:p>
          <a:p>
            <a:r>
              <a:rPr lang="en-US">
                <a:latin typeface="Arial" charset="0"/>
                <a:ea typeface="Arial" charset="0"/>
                <a:cs typeface="Arial" charset="0"/>
              </a:rPr>
              <a:t>so she did something about it.</a:t>
            </a:r>
          </a:p>
        </p:txBody>
      </p:sp>
    </p:spTree>
    <p:extLst>
      <p:ext uri="{BB962C8B-B14F-4D97-AF65-F5344CB8AC3E}">
        <p14:creationId xmlns:p14="http://schemas.microsoft.com/office/powerpoint/2010/main" val="32734253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29"/>
          <p:cNvSpPr txBox="1">
            <a:spLocks noChangeArrowheads="1"/>
          </p:cNvSpPr>
          <p:nvPr/>
        </p:nvSpPr>
        <p:spPr bwMode="auto">
          <a:xfrm>
            <a:off x="401638" y="387350"/>
            <a:ext cx="68913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Darfur in Sudan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0" y="325438"/>
            <a:ext cx="11337925" cy="646112"/>
          </a:xfrm>
          <a:prstGeom prst="rect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2293" name="Picture 3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20475" y="249238"/>
            <a:ext cx="59055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ame 10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861"/>
            </a:avLst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12" name="TextBox 33"/>
          <p:cNvSpPr txBox="1">
            <a:spLocks noChangeArrowheads="1"/>
          </p:cNvSpPr>
          <p:nvPr/>
        </p:nvSpPr>
        <p:spPr bwMode="auto">
          <a:xfrm>
            <a:off x="401638" y="387350"/>
            <a:ext cx="108378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a postcard to Renee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1638" y="1975783"/>
            <a:ext cx="54070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You now have an opportunity to write a postcard to Renee, and she will send a message back for your class.</a:t>
            </a:r>
          </a:p>
          <a:p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What have you learnt from her story?</a:t>
            </a:r>
          </a:p>
          <a:p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How did her story make you feel?</a:t>
            </a:r>
          </a:p>
          <a:p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Has she inspired you to do anything?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ACB2722-A983-49C8-B443-18EA4D3793FB}"/>
              </a:ext>
            </a:extLst>
          </p:cNvPr>
          <p:cNvGrpSpPr/>
          <p:nvPr/>
        </p:nvGrpSpPr>
        <p:grpSpPr>
          <a:xfrm>
            <a:off x="6210308" y="1685292"/>
            <a:ext cx="4749607" cy="3936328"/>
            <a:chOff x="5985989" y="1436937"/>
            <a:chExt cx="4749607" cy="393632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F65DBE4-8596-48B1-84E4-6D5BEA05A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4109">
              <a:off x="7265073" y="1436937"/>
              <a:ext cx="3470523" cy="247783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26757D7-53CD-4C32-BA45-63D7EBB29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04130">
              <a:off x="5985989" y="2796547"/>
              <a:ext cx="3807881" cy="2576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86052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34554D484C82498F87F9DEAF9272B4" ma:contentTypeVersion="12" ma:contentTypeDescription="Create a new document." ma:contentTypeScope="" ma:versionID="81a2b3992a080ba99244ded34f08bd70">
  <xsd:schema xmlns:xsd="http://www.w3.org/2001/XMLSchema" xmlns:xs="http://www.w3.org/2001/XMLSchema" xmlns:p="http://schemas.microsoft.com/office/2006/metadata/properties" xmlns:ns2="cc014385-56c0-4f04-ac13-abd9724d306e" xmlns:ns3="32cce0b0-0fd7-44f1-aaaa-4d9a5687683d" targetNamespace="http://schemas.microsoft.com/office/2006/metadata/properties" ma:root="true" ma:fieldsID="a8bbfd84dd1945557ca17e35150eae76" ns2:_="" ns3:_="">
    <xsd:import namespace="cc014385-56c0-4f04-ac13-abd9724d306e"/>
    <xsd:import namespace="32cce0b0-0fd7-44f1-aaaa-4d9a5687683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EventHashCode" minOccurs="0"/>
                <xsd:element ref="ns3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014385-56c0-4f04-ac13-abd9724d306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cce0b0-0fd7-44f1-aaaa-4d9a568768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6688F28-4447-409E-98A1-B176372F4E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014385-56c0-4f04-ac13-abd9724d306e"/>
    <ds:schemaRef ds:uri="32cce0b0-0fd7-44f1-aaaa-4d9a5687683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EC6B2A3-DE26-4203-B518-E6C3C4D8B823}">
  <ds:schemaRefs>
    <ds:schemaRef ds:uri="32cce0b0-0fd7-44f1-aaaa-4d9a5687683d"/>
    <ds:schemaRef ds:uri="cc014385-56c0-4f04-ac13-abd9724d306e"/>
    <ds:schemaRef ds:uri="http://schemas.microsoft.com/office/2006/documentManagement/types"/>
    <ds:schemaRef ds:uri="http://purl.org/dc/elements/1.1/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677691E-42C9-4275-B480-F23938027A4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371</Words>
  <Application>Microsoft Office PowerPoint</Application>
  <PresentationFormat>Widescreen</PresentationFormat>
  <Paragraphs>73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Murphy</dc:creator>
  <cp:lastModifiedBy>Natasha Dillon</cp:lastModifiedBy>
  <cp:revision>2</cp:revision>
  <dcterms:modified xsi:type="dcterms:W3CDTF">2018-09-05T10:44:49Z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0x010100F734554D484C82498F87F9DEAF9272B4</vt:lpwstr>
  </property>
</Properties>
</file>