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3"/>
  </p:notesMasterIdLst>
  <p:handoutMasterIdLst>
    <p:handoutMasterId r:id="rId24"/>
  </p:handoutMasterIdLst>
  <p:sldIdLst>
    <p:sldId id="256" r:id="rId5"/>
    <p:sldId id="268" r:id="rId6"/>
    <p:sldId id="287" r:id="rId7"/>
    <p:sldId id="290" r:id="rId8"/>
    <p:sldId id="283" r:id="rId9"/>
    <p:sldId id="291" r:id="rId10"/>
    <p:sldId id="284" r:id="rId11"/>
    <p:sldId id="292" r:id="rId12"/>
    <p:sldId id="282" r:id="rId13"/>
    <p:sldId id="272" r:id="rId14"/>
    <p:sldId id="265" r:id="rId15"/>
    <p:sldId id="278" r:id="rId16"/>
    <p:sldId id="286" r:id="rId17"/>
    <p:sldId id="293" r:id="rId18"/>
    <p:sldId id="289" r:id="rId19"/>
    <p:sldId id="280" r:id="rId20"/>
    <p:sldId id="281" r:id="rId21"/>
    <p:sldId id="288" r:id="rId22"/>
  </p:sldIdLst>
  <p:sldSz cx="12192000" cy="6858000"/>
  <p:notesSz cx="6735763" cy="98663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7B22"/>
    <a:srgbClr val="662D91"/>
    <a:srgbClr val="93268F"/>
    <a:srgbClr val="94278F"/>
    <a:srgbClr val="622485"/>
    <a:srgbClr val="FEFE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7" autoAdjust="0"/>
    <p:restoredTop sz="94630" autoAdjust="0"/>
  </p:normalViewPr>
  <p:slideViewPr>
    <p:cSldViewPr snapToGrid="0">
      <p:cViewPr varScale="1">
        <p:scale>
          <a:sx n="90" d="100"/>
          <a:sy n="90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ash Dillon" userId="ce07b6eb-dbcf-4004-a9e8-b054bc80e958" providerId="ADAL" clId="{75B88787-2EF0-4295-883C-45AD571159B8}"/>
    <pc:docChg chg="undo custSel modSld">
      <pc:chgData name="Tash Dillon" userId="ce07b6eb-dbcf-4004-a9e8-b054bc80e958" providerId="ADAL" clId="{75B88787-2EF0-4295-883C-45AD571159B8}" dt="2018-09-04T13:23:52.890" v="243" actId="20577"/>
      <pc:docMkLst>
        <pc:docMk/>
      </pc:docMkLst>
      <pc:sldChg chg="addSp delSp modSp">
        <pc:chgData name="Tash Dillon" userId="ce07b6eb-dbcf-4004-a9e8-b054bc80e958" providerId="ADAL" clId="{75B88787-2EF0-4295-883C-45AD571159B8}" dt="2018-08-30T09:14:12.934" v="238" actId="478"/>
        <pc:sldMkLst>
          <pc:docMk/>
          <pc:sldMk cId="0" sldId="265"/>
        </pc:sldMkLst>
        <pc:picChg chg="add del mod modCrop">
          <ac:chgData name="Tash Dillon" userId="ce07b6eb-dbcf-4004-a9e8-b054bc80e958" providerId="ADAL" clId="{75B88787-2EF0-4295-883C-45AD571159B8}" dt="2018-08-30T09:13:51.310" v="235" actId="1076"/>
          <ac:picMkLst>
            <pc:docMk/>
            <pc:sldMk cId="0" sldId="265"/>
            <ac:picMk id="5" creationId="{7553422E-2F95-4CAC-9602-C2AF1BA3E0D7}"/>
          </ac:picMkLst>
        </pc:picChg>
        <pc:picChg chg="add del mod">
          <ac:chgData name="Tash Dillon" userId="ce07b6eb-dbcf-4004-a9e8-b054bc80e958" providerId="ADAL" clId="{75B88787-2EF0-4295-883C-45AD571159B8}" dt="2018-08-30T09:14:12.934" v="238" actId="478"/>
          <ac:picMkLst>
            <pc:docMk/>
            <pc:sldMk cId="0" sldId="265"/>
            <ac:picMk id="7" creationId="{9A371DCB-D047-4E66-8B54-4AA041F59845}"/>
          </ac:picMkLst>
        </pc:picChg>
        <pc:picChg chg="del">
          <ac:chgData name="Tash Dillon" userId="ce07b6eb-dbcf-4004-a9e8-b054bc80e958" providerId="ADAL" clId="{75B88787-2EF0-4295-883C-45AD571159B8}" dt="2018-08-30T09:13:48.739" v="234" actId="478"/>
          <ac:picMkLst>
            <pc:docMk/>
            <pc:sldMk cId="0" sldId="265"/>
            <ac:picMk id="9" creationId="{F8E58CFA-E73C-42F2-9E3F-612D4E18B248}"/>
          </ac:picMkLst>
        </pc:picChg>
      </pc:sldChg>
      <pc:sldChg chg="addSp modSp">
        <pc:chgData name="Tash Dillon" userId="ce07b6eb-dbcf-4004-a9e8-b054bc80e958" providerId="ADAL" clId="{75B88787-2EF0-4295-883C-45AD571159B8}" dt="2018-08-15T10:49:39.257" v="205" actId="1076"/>
        <pc:sldMkLst>
          <pc:docMk/>
          <pc:sldMk cId="0" sldId="268"/>
        </pc:sldMkLst>
        <pc:spChg chg="add mod">
          <ac:chgData name="Tash Dillon" userId="ce07b6eb-dbcf-4004-a9e8-b054bc80e958" providerId="ADAL" clId="{75B88787-2EF0-4295-883C-45AD571159B8}" dt="2018-08-15T10:49:39.257" v="205" actId="1076"/>
          <ac:spMkLst>
            <pc:docMk/>
            <pc:sldMk cId="0" sldId="268"/>
            <ac:spMk id="11" creationId="{4A10DC34-07D9-4309-994B-240D4A884C54}"/>
          </ac:spMkLst>
        </pc:spChg>
      </pc:sldChg>
      <pc:sldChg chg="addSp delSp modSp">
        <pc:chgData name="Tash Dillon" userId="ce07b6eb-dbcf-4004-a9e8-b054bc80e958" providerId="ADAL" clId="{75B88787-2EF0-4295-883C-45AD571159B8}" dt="2018-09-04T13:23:27.510" v="242"/>
        <pc:sldMkLst>
          <pc:docMk/>
          <pc:sldMk cId="1948257212" sldId="281"/>
        </pc:sldMkLst>
        <pc:spChg chg="del">
          <ac:chgData name="Tash Dillon" userId="ce07b6eb-dbcf-4004-a9e8-b054bc80e958" providerId="ADAL" clId="{75B88787-2EF0-4295-883C-45AD571159B8}" dt="2018-09-04T13:17:20.281" v="239" actId="478"/>
          <ac:spMkLst>
            <pc:docMk/>
            <pc:sldMk cId="1948257212" sldId="281"/>
            <ac:spMk id="3" creationId="{42DBD34D-42E3-4AA6-8BF8-8A04E0B64922}"/>
          </ac:spMkLst>
        </pc:spChg>
        <pc:picChg chg="add mod">
          <ac:chgData name="Tash Dillon" userId="ce07b6eb-dbcf-4004-a9e8-b054bc80e958" providerId="ADAL" clId="{75B88787-2EF0-4295-883C-45AD571159B8}" dt="2018-09-04T13:23:27.510" v="242"/>
          <ac:picMkLst>
            <pc:docMk/>
            <pc:sldMk cId="1948257212" sldId="281"/>
            <ac:picMk id="2" creationId="{B78B91F5-32D4-4DBD-B308-170FF867A189}"/>
          </ac:picMkLst>
        </pc:picChg>
      </pc:sldChg>
      <pc:sldChg chg="addSp delSp modSp">
        <pc:chgData name="Tash Dillon" userId="ce07b6eb-dbcf-4004-a9e8-b054bc80e958" providerId="ADAL" clId="{75B88787-2EF0-4295-883C-45AD571159B8}" dt="2018-08-15T10:44:55.430" v="3" actId="1076"/>
        <pc:sldMkLst>
          <pc:docMk/>
          <pc:sldMk cId="23880322" sldId="286"/>
        </pc:sldMkLst>
        <pc:spChg chg="mod">
          <ac:chgData name="Tash Dillon" userId="ce07b6eb-dbcf-4004-a9e8-b054bc80e958" providerId="ADAL" clId="{75B88787-2EF0-4295-883C-45AD571159B8}" dt="2018-08-15T10:44:24.929" v="0" actId="164"/>
          <ac:spMkLst>
            <pc:docMk/>
            <pc:sldMk cId="23880322" sldId="286"/>
            <ac:spMk id="12" creationId="{5CB21360-7053-42C9-AD59-3EAD2671BB71}"/>
          </ac:spMkLst>
        </pc:spChg>
        <pc:spChg chg="mod">
          <ac:chgData name="Tash Dillon" userId="ce07b6eb-dbcf-4004-a9e8-b054bc80e958" providerId="ADAL" clId="{75B88787-2EF0-4295-883C-45AD571159B8}" dt="2018-08-15T10:44:24.929" v="0" actId="164"/>
          <ac:spMkLst>
            <pc:docMk/>
            <pc:sldMk cId="23880322" sldId="286"/>
            <ac:spMk id="13" creationId="{E0F1CCF4-51C3-4516-B140-A8367DED340D}"/>
          </ac:spMkLst>
        </pc:spChg>
        <pc:spChg chg="mod">
          <ac:chgData name="Tash Dillon" userId="ce07b6eb-dbcf-4004-a9e8-b054bc80e958" providerId="ADAL" clId="{75B88787-2EF0-4295-883C-45AD571159B8}" dt="2018-08-15T10:44:24.929" v="0" actId="164"/>
          <ac:spMkLst>
            <pc:docMk/>
            <pc:sldMk cId="23880322" sldId="286"/>
            <ac:spMk id="18" creationId="{6F691492-0359-4DA0-9102-D0971DEF0D09}"/>
          </ac:spMkLst>
        </pc:spChg>
        <pc:spChg chg="mod">
          <ac:chgData name="Tash Dillon" userId="ce07b6eb-dbcf-4004-a9e8-b054bc80e958" providerId="ADAL" clId="{75B88787-2EF0-4295-883C-45AD571159B8}" dt="2018-08-15T10:44:24.929" v="0" actId="164"/>
          <ac:spMkLst>
            <pc:docMk/>
            <pc:sldMk cId="23880322" sldId="286"/>
            <ac:spMk id="19" creationId="{064C1EB0-7A1A-4C78-BA56-9F515352EF3C}"/>
          </ac:spMkLst>
        </pc:spChg>
        <pc:spChg chg="mod">
          <ac:chgData name="Tash Dillon" userId="ce07b6eb-dbcf-4004-a9e8-b054bc80e958" providerId="ADAL" clId="{75B88787-2EF0-4295-883C-45AD571159B8}" dt="2018-08-15T10:44:24.929" v="0" actId="164"/>
          <ac:spMkLst>
            <pc:docMk/>
            <pc:sldMk cId="23880322" sldId="286"/>
            <ac:spMk id="20" creationId="{C52C2C7B-5FAB-446D-A01A-FA51E865C81A}"/>
          </ac:spMkLst>
        </pc:spChg>
        <pc:spChg chg="mod">
          <ac:chgData name="Tash Dillon" userId="ce07b6eb-dbcf-4004-a9e8-b054bc80e958" providerId="ADAL" clId="{75B88787-2EF0-4295-883C-45AD571159B8}" dt="2018-08-15T10:44:24.929" v="0" actId="164"/>
          <ac:spMkLst>
            <pc:docMk/>
            <pc:sldMk cId="23880322" sldId="286"/>
            <ac:spMk id="21" creationId="{C80B871C-2522-43C5-8CD9-F021A4C8D4F2}"/>
          </ac:spMkLst>
        </pc:spChg>
        <pc:spChg chg="mod">
          <ac:chgData name="Tash Dillon" userId="ce07b6eb-dbcf-4004-a9e8-b054bc80e958" providerId="ADAL" clId="{75B88787-2EF0-4295-883C-45AD571159B8}" dt="2018-08-15T10:44:24.929" v="0" actId="164"/>
          <ac:spMkLst>
            <pc:docMk/>
            <pc:sldMk cId="23880322" sldId="286"/>
            <ac:spMk id="22" creationId="{04DC34FD-BD1E-4A50-B057-0514506620F6}"/>
          </ac:spMkLst>
        </pc:spChg>
        <pc:spChg chg="mod">
          <ac:chgData name="Tash Dillon" userId="ce07b6eb-dbcf-4004-a9e8-b054bc80e958" providerId="ADAL" clId="{75B88787-2EF0-4295-883C-45AD571159B8}" dt="2018-08-15T10:44:24.929" v="0" actId="164"/>
          <ac:spMkLst>
            <pc:docMk/>
            <pc:sldMk cId="23880322" sldId="286"/>
            <ac:spMk id="23" creationId="{3F2CEEDE-D590-413B-A17F-359968E88EA8}"/>
          </ac:spMkLst>
        </pc:spChg>
        <pc:spChg chg="mod">
          <ac:chgData name="Tash Dillon" userId="ce07b6eb-dbcf-4004-a9e8-b054bc80e958" providerId="ADAL" clId="{75B88787-2EF0-4295-883C-45AD571159B8}" dt="2018-08-15T10:44:24.929" v="0" actId="164"/>
          <ac:spMkLst>
            <pc:docMk/>
            <pc:sldMk cId="23880322" sldId="286"/>
            <ac:spMk id="24" creationId="{306451FB-4A99-4A6A-B742-E9DDA0646AED}"/>
          </ac:spMkLst>
        </pc:spChg>
        <pc:spChg chg="mod">
          <ac:chgData name="Tash Dillon" userId="ce07b6eb-dbcf-4004-a9e8-b054bc80e958" providerId="ADAL" clId="{75B88787-2EF0-4295-883C-45AD571159B8}" dt="2018-08-15T10:44:24.929" v="0" actId="164"/>
          <ac:spMkLst>
            <pc:docMk/>
            <pc:sldMk cId="23880322" sldId="286"/>
            <ac:spMk id="25" creationId="{DC4E2407-A622-47EC-973D-29DD54DCBC5D}"/>
          </ac:spMkLst>
        </pc:spChg>
        <pc:spChg chg="mod">
          <ac:chgData name="Tash Dillon" userId="ce07b6eb-dbcf-4004-a9e8-b054bc80e958" providerId="ADAL" clId="{75B88787-2EF0-4295-883C-45AD571159B8}" dt="2018-08-15T10:44:24.929" v="0" actId="164"/>
          <ac:spMkLst>
            <pc:docMk/>
            <pc:sldMk cId="23880322" sldId="286"/>
            <ac:spMk id="26" creationId="{A7293BA5-F4A9-4580-A065-C55D4B033570}"/>
          </ac:spMkLst>
        </pc:spChg>
        <pc:spChg chg="mod">
          <ac:chgData name="Tash Dillon" userId="ce07b6eb-dbcf-4004-a9e8-b054bc80e958" providerId="ADAL" clId="{75B88787-2EF0-4295-883C-45AD571159B8}" dt="2018-08-15T10:44:24.929" v="0" actId="164"/>
          <ac:spMkLst>
            <pc:docMk/>
            <pc:sldMk cId="23880322" sldId="286"/>
            <ac:spMk id="27" creationId="{8F599418-DCA9-4F4F-91BC-F1BEC6A89130}"/>
          </ac:spMkLst>
        </pc:spChg>
        <pc:spChg chg="mod">
          <ac:chgData name="Tash Dillon" userId="ce07b6eb-dbcf-4004-a9e8-b054bc80e958" providerId="ADAL" clId="{75B88787-2EF0-4295-883C-45AD571159B8}" dt="2018-08-15T10:44:24.929" v="0" actId="164"/>
          <ac:spMkLst>
            <pc:docMk/>
            <pc:sldMk cId="23880322" sldId="286"/>
            <ac:spMk id="28" creationId="{A2B61E3A-1A1C-400F-AD45-7FE834AC485E}"/>
          </ac:spMkLst>
        </pc:spChg>
        <pc:spChg chg="mod">
          <ac:chgData name="Tash Dillon" userId="ce07b6eb-dbcf-4004-a9e8-b054bc80e958" providerId="ADAL" clId="{75B88787-2EF0-4295-883C-45AD571159B8}" dt="2018-08-15T10:44:24.929" v="0" actId="164"/>
          <ac:spMkLst>
            <pc:docMk/>
            <pc:sldMk cId="23880322" sldId="286"/>
            <ac:spMk id="29" creationId="{99A8ECC0-02F8-4584-9DDE-9F1D959796BB}"/>
          </ac:spMkLst>
        </pc:spChg>
        <pc:grpChg chg="add del mod">
          <ac:chgData name="Tash Dillon" userId="ce07b6eb-dbcf-4004-a9e8-b054bc80e958" providerId="ADAL" clId="{75B88787-2EF0-4295-883C-45AD571159B8}" dt="2018-08-15T10:44:50.746" v="2" actId="478"/>
          <ac:grpSpMkLst>
            <pc:docMk/>
            <pc:sldMk cId="23880322" sldId="286"/>
            <ac:grpSpMk id="2" creationId="{E609722A-DD75-4C04-B6D0-63334DA0FD7D}"/>
          </ac:grpSpMkLst>
        </pc:grpChg>
        <pc:picChg chg="add mod">
          <ac:chgData name="Tash Dillon" userId="ce07b6eb-dbcf-4004-a9e8-b054bc80e958" providerId="ADAL" clId="{75B88787-2EF0-4295-883C-45AD571159B8}" dt="2018-08-15T10:44:55.430" v="3" actId="1076"/>
          <ac:picMkLst>
            <pc:docMk/>
            <pc:sldMk cId="23880322" sldId="286"/>
            <ac:picMk id="4" creationId="{032DA282-1A3B-4EB4-AEA6-2EFDB6CD2AFB}"/>
          </ac:picMkLst>
        </pc:picChg>
      </pc:sldChg>
      <pc:sldChg chg="modSp">
        <pc:chgData name="Tash Dillon" userId="ce07b6eb-dbcf-4004-a9e8-b054bc80e958" providerId="ADAL" clId="{75B88787-2EF0-4295-883C-45AD571159B8}" dt="2018-09-04T13:23:52.890" v="243" actId="20577"/>
        <pc:sldMkLst>
          <pc:docMk/>
          <pc:sldMk cId="1641731637" sldId="293"/>
        </pc:sldMkLst>
        <pc:spChg chg="mod">
          <ac:chgData name="Tash Dillon" userId="ce07b6eb-dbcf-4004-a9e8-b054bc80e958" providerId="ADAL" clId="{75B88787-2EF0-4295-883C-45AD571159B8}" dt="2018-09-04T13:23:52.890" v="243" actId="20577"/>
          <ac:spMkLst>
            <pc:docMk/>
            <pc:sldMk cId="1641731637" sldId="293"/>
            <ac:spMk id="3" creationId="{5B13932E-ED04-4BE7-81DB-B52B42B8F05B}"/>
          </ac:spMkLst>
        </pc:spChg>
      </pc:sldChg>
    </pc:docChg>
  </pc:docChgLst>
  <pc:docChgLst>
    <pc:chgData name="Alex Murphy" userId="S::alex.murphy@hmd.org.uk::85b8e367-0e39-4cc9-bf15-d77c8cdb03f4" providerId="AD" clId="Web-{A33B31E8-38D7-2664-AB29-89F7BFC940B2}"/>
    <pc:docChg chg="modSld">
      <pc:chgData name="Alex Murphy" userId="S::alex.murphy@hmd.org.uk::85b8e367-0e39-4cc9-bf15-d77c8cdb03f4" providerId="AD" clId="Web-{A33B31E8-38D7-2664-AB29-89F7BFC940B2}" dt="2018-09-05T10:39:27.978" v="0" actId="1076"/>
      <pc:docMkLst>
        <pc:docMk/>
      </pc:docMkLst>
      <pc:sldChg chg="modSp">
        <pc:chgData name="Alex Murphy" userId="S::alex.murphy@hmd.org.uk::85b8e367-0e39-4cc9-bf15-d77c8cdb03f4" providerId="AD" clId="Web-{A33B31E8-38D7-2664-AB29-89F7BFC940B2}" dt="2018-09-05T10:39:27.978" v="0" actId="1076"/>
        <pc:sldMkLst>
          <pc:docMk/>
          <pc:sldMk cId="1641731637" sldId="293"/>
        </pc:sldMkLst>
        <pc:spChg chg="mod">
          <ac:chgData name="Alex Murphy" userId="S::alex.murphy@hmd.org.uk::85b8e367-0e39-4cc9-bf15-d77c8cdb03f4" providerId="AD" clId="Web-{A33B31E8-38D7-2664-AB29-89F7BFC940B2}" dt="2018-09-05T10:39:27.978" v="0" actId="1076"/>
          <ac:spMkLst>
            <pc:docMk/>
            <pc:sldMk cId="1641731637" sldId="293"/>
            <ac:spMk id="15" creationId="{00000000-0000-0000-0000-000000000000}"/>
          </ac:spMkLst>
        </pc:spChg>
      </pc:sldChg>
    </pc:docChg>
  </pc:docChgLst>
  <pc:docChgLst>
    <pc:chgData name="Alex Murphy" userId="85b8e367-0e39-4cc9-bf15-d77c8cdb03f4" providerId="ADAL" clId="{1037F80C-944A-4A74-8970-BA7368BC6267}"/>
    <pc:docChg chg="custSel addSld modSld">
      <pc:chgData name="Alex Murphy" userId="85b8e367-0e39-4cc9-bf15-d77c8cdb03f4" providerId="ADAL" clId="{1037F80C-944A-4A74-8970-BA7368BC6267}" dt="2018-08-14T15:22:37.572" v="134" actId="1076"/>
      <pc:docMkLst>
        <pc:docMk/>
      </pc:docMkLst>
      <pc:sldChg chg="addSp delSp modSp add modAnim">
        <pc:chgData name="Alex Murphy" userId="85b8e367-0e39-4cc9-bf15-d77c8cdb03f4" providerId="ADAL" clId="{1037F80C-944A-4A74-8970-BA7368BC6267}" dt="2018-08-14T15:22:37.572" v="134" actId="1076"/>
        <pc:sldMkLst>
          <pc:docMk/>
          <pc:sldMk cId="1641731637" sldId="293"/>
        </pc:sldMkLst>
        <pc:spChg chg="add mod">
          <ac:chgData name="Alex Murphy" userId="85b8e367-0e39-4cc9-bf15-d77c8cdb03f4" providerId="ADAL" clId="{1037F80C-944A-4A74-8970-BA7368BC6267}" dt="2018-08-14T15:20:18.871" v="35" actId="1076"/>
          <ac:spMkLst>
            <pc:docMk/>
            <pc:sldMk cId="1641731637" sldId="293"/>
            <ac:spMk id="2" creationId="{6041FBA4-D5A8-4D7B-A3BE-E387692BC14D}"/>
          </ac:spMkLst>
        </pc:spChg>
        <pc:spChg chg="add mod">
          <ac:chgData name="Alex Murphy" userId="85b8e367-0e39-4cc9-bf15-d77c8cdb03f4" providerId="ADAL" clId="{1037F80C-944A-4A74-8970-BA7368BC6267}" dt="2018-08-14T15:20:18.871" v="35" actId="1076"/>
          <ac:spMkLst>
            <pc:docMk/>
            <pc:sldMk cId="1641731637" sldId="293"/>
            <ac:spMk id="3" creationId="{5B13932E-ED04-4BE7-81DB-B52B42B8F05B}"/>
          </ac:spMkLst>
        </pc:spChg>
        <pc:spChg chg="add mod">
          <ac:chgData name="Alex Murphy" userId="85b8e367-0e39-4cc9-bf15-d77c8cdb03f4" providerId="ADAL" clId="{1037F80C-944A-4A74-8970-BA7368BC6267}" dt="2018-08-14T15:22:37.572" v="134" actId="1076"/>
          <ac:spMkLst>
            <pc:docMk/>
            <pc:sldMk cId="1641731637" sldId="293"/>
            <ac:spMk id="6" creationId="{272F3D48-66AA-4E18-AACE-023098CDD927}"/>
          </ac:spMkLst>
        </pc:spChg>
        <pc:spChg chg="del">
          <ac:chgData name="Alex Murphy" userId="85b8e367-0e39-4cc9-bf15-d77c8cdb03f4" providerId="ADAL" clId="{1037F80C-944A-4A74-8970-BA7368BC6267}" dt="2018-08-14T15:18:45.423" v="15" actId="478"/>
          <ac:spMkLst>
            <pc:docMk/>
            <pc:sldMk cId="1641731637" sldId="293"/>
            <ac:spMk id="12" creationId="{5CB21360-7053-42C9-AD59-3EAD2671BB71}"/>
          </ac:spMkLst>
        </pc:spChg>
        <pc:spChg chg="del">
          <ac:chgData name="Alex Murphy" userId="85b8e367-0e39-4cc9-bf15-d77c8cdb03f4" providerId="ADAL" clId="{1037F80C-944A-4A74-8970-BA7368BC6267}" dt="2018-08-14T15:18:45.423" v="15" actId="478"/>
          <ac:spMkLst>
            <pc:docMk/>
            <pc:sldMk cId="1641731637" sldId="293"/>
            <ac:spMk id="13" creationId="{E0F1CCF4-51C3-4516-B140-A8367DED340D}"/>
          </ac:spMkLst>
        </pc:spChg>
        <pc:spChg chg="mod">
          <ac:chgData name="Alex Murphy" userId="85b8e367-0e39-4cc9-bf15-d77c8cdb03f4" providerId="ADAL" clId="{1037F80C-944A-4A74-8970-BA7368BC6267}" dt="2018-08-14T15:18:42.139" v="14" actId="20577"/>
          <ac:spMkLst>
            <pc:docMk/>
            <pc:sldMk cId="1641731637" sldId="293"/>
            <ac:spMk id="16" creationId="{00000000-0000-0000-0000-000000000000}"/>
          </ac:spMkLst>
        </pc:spChg>
        <pc:spChg chg="del">
          <ac:chgData name="Alex Murphy" userId="85b8e367-0e39-4cc9-bf15-d77c8cdb03f4" providerId="ADAL" clId="{1037F80C-944A-4A74-8970-BA7368BC6267}" dt="2018-08-14T15:18:45.423" v="15" actId="478"/>
          <ac:spMkLst>
            <pc:docMk/>
            <pc:sldMk cId="1641731637" sldId="293"/>
            <ac:spMk id="18" creationId="{6F691492-0359-4DA0-9102-D0971DEF0D09}"/>
          </ac:spMkLst>
        </pc:spChg>
        <pc:spChg chg="del">
          <ac:chgData name="Alex Murphy" userId="85b8e367-0e39-4cc9-bf15-d77c8cdb03f4" providerId="ADAL" clId="{1037F80C-944A-4A74-8970-BA7368BC6267}" dt="2018-08-14T15:18:45.423" v="15" actId="478"/>
          <ac:spMkLst>
            <pc:docMk/>
            <pc:sldMk cId="1641731637" sldId="293"/>
            <ac:spMk id="19" creationId="{064C1EB0-7A1A-4C78-BA56-9F515352EF3C}"/>
          </ac:spMkLst>
        </pc:spChg>
        <pc:spChg chg="del">
          <ac:chgData name="Alex Murphy" userId="85b8e367-0e39-4cc9-bf15-d77c8cdb03f4" providerId="ADAL" clId="{1037F80C-944A-4A74-8970-BA7368BC6267}" dt="2018-08-14T15:18:45.423" v="15" actId="478"/>
          <ac:spMkLst>
            <pc:docMk/>
            <pc:sldMk cId="1641731637" sldId="293"/>
            <ac:spMk id="20" creationId="{C52C2C7B-5FAB-446D-A01A-FA51E865C81A}"/>
          </ac:spMkLst>
        </pc:spChg>
        <pc:spChg chg="del">
          <ac:chgData name="Alex Murphy" userId="85b8e367-0e39-4cc9-bf15-d77c8cdb03f4" providerId="ADAL" clId="{1037F80C-944A-4A74-8970-BA7368BC6267}" dt="2018-08-14T15:18:45.423" v="15" actId="478"/>
          <ac:spMkLst>
            <pc:docMk/>
            <pc:sldMk cId="1641731637" sldId="293"/>
            <ac:spMk id="21" creationId="{C80B871C-2522-43C5-8CD9-F021A4C8D4F2}"/>
          </ac:spMkLst>
        </pc:spChg>
        <pc:spChg chg="del">
          <ac:chgData name="Alex Murphy" userId="85b8e367-0e39-4cc9-bf15-d77c8cdb03f4" providerId="ADAL" clId="{1037F80C-944A-4A74-8970-BA7368BC6267}" dt="2018-08-14T15:18:45.423" v="15" actId="478"/>
          <ac:spMkLst>
            <pc:docMk/>
            <pc:sldMk cId="1641731637" sldId="293"/>
            <ac:spMk id="22" creationId="{04DC34FD-BD1E-4A50-B057-0514506620F6}"/>
          </ac:spMkLst>
        </pc:spChg>
        <pc:spChg chg="del">
          <ac:chgData name="Alex Murphy" userId="85b8e367-0e39-4cc9-bf15-d77c8cdb03f4" providerId="ADAL" clId="{1037F80C-944A-4A74-8970-BA7368BC6267}" dt="2018-08-14T15:18:45.423" v="15" actId="478"/>
          <ac:spMkLst>
            <pc:docMk/>
            <pc:sldMk cId="1641731637" sldId="293"/>
            <ac:spMk id="23" creationId="{3F2CEEDE-D590-413B-A17F-359968E88EA8}"/>
          </ac:spMkLst>
        </pc:spChg>
        <pc:spChg chg="del">
          <ac:chgData name="Alex Murphy" userId="85b8e367-0e39-4cc9-bf15-d77c8cdb03f4" providerId="ADAL" clId="{1037F80C-944A-4A74-8970-BA7368BC6267}" dt="2018-08-14T15:18:45.423" v="15" actId="478"/>
          <ac:spMkLst>
            <pc:docMk/>
            <pc:sldMk cId="1641731637" sldId="293"/>
            <ac:spMk id="24" creationId="{306451FB-4A99-4A6A-B742-E9DDA0646AED}"/>
          </ac:spMkLst>
        </pc:spChg>
        <pc:spChg chg="del">
          <ac:chgData name="Alex Murphy" userId="85b8e367-0e39-4cc9-bf15-d77c8cdb03f4" providerId="ADAL" clId="{1037F80C-944A-4A74-8970-BA7368BC6267}" dt="2018-08-14T15:18:45.423" v="15" actId="478"/>
          <ac:spMkLst>
            <pc:docMk/>
            <pc:sldMk cId="1641731637" sldId="293"/>
            <ac:spMk id="25" creationId="{DC4E2407-A622-47EC-973D-29DD54DCBC5D}"/>
          </ac:spMkLst>
        </pc:spChg>
        <pc:spChg chg="del">
          <ac:chgData name="Alex Murphy" userId="85b8e367-0e39-4cc9-bf15-d77c8cdb03f4" providerId="ADAL" clId="{1037F80C-944A-4A74-8970-BA7368BC6267}" dt="2018-08-14T15:18:45.423" v="15" actId="478"/>
          <ac:spMkLst>
            <pc:docMk/>
            <pc:sldMk cId="1641731637" sldId="293"/>
            <ac:spMk id="26" creationId="{A7293BA5-F4A9-4580-A065-C55D4B033570}"/>
          </ac:spMkLst>
        </pc:spChg>
        <pc:spChg chg="del">
          <ac:chgData name="Alex Murphy" userId="85b8e367-0e39-4cc9-bf15-d77c8cdb03f4" providerId="ADAL" clId="{1037F80C-944A-4A74-8970-BA7368BC6267}" dt="2018-08-14T15:18:45.423" v="15" actId="478"/>
          <ac:spMkLst>
            <pc:docMk/>
            <pc:sldMk cId="1641731637" sldId="293"/>
            <ac:spMk id="27" creationId="{8F599418-DCA9-4F4F-91BC-F1BEC6A89130}"/>
          </ac:spMkLst>
        </pc:spChg>
        <pc:spChg chg="del">
          <ac:chgData name="Alex Murphy" userId="85b8e367-0e39-4cc9-bf15-d77c8cdb03f4" providerId="ADAL" clId="{1037F80C-944A-4A74-8970-BA7368BC6267}" dt="2018-08-14T15:18:45.423" v="15" actId="478"/>
          <ac:spMkLst>
            <pc:docMk/>
            <pc:sldMk cId="1641731637" sldId="293"/>
            <ac:spMk id="28" creationId="{A2B61E3A-1A1C-400F-AD45-7FE834AC485E}"/>
          </ac:spMkLst>
        </pc:spChg>
        <pc:spChg chg="del">
          <ac:chgData name="Alex Murphy" userId="85b8e367-0e39-4cc9-bf15-d77c8cdb03f4" providerId="ADAL" clId="{1037F80C-944A-4A74-8970-BA7368BC6267}" dt="2018-08-14T15:18:45.423" v="15" actId="478"/>
          <ac:spMkLst>
            <pc:docMk/>
            <pc:sldMk cId="1641731637" sldId="293"/>
            <ac:spMk id="29" creationId="{99A8ECC0-02F8-4584-9DDE-9F1D959796BB}"/>
          </ac:spMkLst>
        </pc:spChg>
        <pc:picChg chg="add mod">
          <ac:chgData name="Alex Murphy" userId="85b8e367-0e39-4cc9-bf15-d77c8cdb03f4" providerId="ADAL" clId="{1037F80C-944A-4A74-8970-BA7368BC6267}" dt="2018-08-14T15:20:58.200" v="40" actId="1076"/>
          <ac:picMkLst>
            <pc:docMk/>
            <pc:sldMk cId="1641731637" sldId="293"/>
            <ac:picMk id="4" creationId="{CEC5A7D2-4149-41A0-8378-F81FDC5740FC}"/>
          </ac:picMkLst>
        </pc:picChg>
        <pc:picChg chg="add mod">
          <ac:chgData name="Alex Murphy" userId="85b8e367-0e39-4cc9-bf15-d77c8cdb03f4" providerId="ADAL" clId="{1037F80C-944A-4A74-8970-BA7368BC6267}" dt="2018-08-14T15:22:37.572" v="134" actId="1076"/>
          <ac:picMkLst>
            <pc:docMk/>
            <pc:sldMk cId="1641731637" sldId="293"/>
            <ac:picMk id="5" creationId="{7D492813-2DAE-4D1F-8BB4-8554B8B1C3C1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438F4F-D7B7-4448-82DD-BE65A34B3757}" type="datetimeFigureOut">
              <a:rPr lang="en-GB" smtClean="0"/>
              <a:t>05/09/2018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8BF409-121E-4A3B-89FF-9F477928C2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17717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75148F-3E38-47D8-B423-6AAB1E9DB06C}" type="datetimeFigureOut">
              <a:rPr lang="en-GB" smtClean="0"/>
              <a:t>05/09/2018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8889E4-7515-48DB-A79C-5D1C2EC6BC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4138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A26F51-107A-4BE1-AE1F-3A6160BF81D3}" type="datetimeFigureOut">
              <a:rPr lang="en-GB"/>
              <a:pPr>
                <a:defRPr/>
              </a:pPr>
              <a:t>05/09/2018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D9C14E-0744-464B-AB23-772AF4C504DA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06033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6A76FB-A902-4C33-8858-58441D2922EA}" type="datetimeFigureOut">
              <a:rPr lang="en-GB"/>
              <a:pPr>
                <a:defRPr/>
              </a:pPr>
              <a:t>05/09/2018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EFDC5-4889-401A-9171-3E0F975D574F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89126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AFEDDB-B03B-42B4-B993-8ADAE86893CD}" type="datetimeFigureOut">
              <a:rPr lang="en-GB"/>
              <a:pPr>
                <a:defRPr/>
              </a:pPr>
              <a:t>05/09/2018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412DB3-30CA-45D8-B298-5D8A3B27F11B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6826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B03529-C289-4133-B015-0C6E5C5D32B8}" type="datetimeFigureOut">
              <a:rPr lang="en-GB"/>
              <a:pPr>
                <a:defRPr/>
              </a:pPr>
              <a:t>05/09/2018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3A9CD0-4457-4946-B873-2C6444BE4B13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6430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6CE64E-55FA-418C-8EE1-C5A066E195E0}" type="datetimeFigureOut">
              <a:rPr lang="en-GB"/>
              <a:pPr>
                <a:defRPr/>
              </a:pPr>
              <a:t>05/09/2018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279DF6-DB96-43B1-B6CF-9933AA0A7AAB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25072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6383DC-33F2-4BE5-BED9-5977C41E28A3}" type="datetimeFigureOut">
              <a:rPr lang="en-GB"/>
              <a:pPr>
                <a:defRPr/>
              </a:pPr>
              <a:t>05/09/2018</a:t>
            </a:fld>
            <a:endParaRPr lang="en-GB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88A0DA-5589-4F84-86C4-7DC2522A5945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6173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4FEAAD-285E-4C13-A201-EDCA8DEB81AC}" type="datetimeFigureOut">
              <a:rPr lang="en-GB"/>
              <a:pPr>
                <a:defRPr/>
              </a:pPr>
              <a:t>05/09/2018</a:t>
            </a:fld>
            <a:endParaRPr lang="en-GB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611FBC-6C56-450E-BE0F-AAB41FDC2312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55983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0A3717-8433-4740-B072-9807A1E8D36D}" type="datetimeFigureOut">
              <a:rPr lang="en-GB"/>
              <a:pPr>
                <a:defRPr/>
              </a:pPr>
              <a:t>05/09/2018</a:t>
            </a:fld>
            <a:endParaRPr lang="en-GB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A430DD-FCD9-4573-B197-618746F2D7AF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7999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9DE16F-A233-45B5-942E-7708984F05A8}" type="datetimeFigureOut">
              <a:rPr lang="en-GB"/>
              <a:pPr>
                <a:defRPr/>
              </a:pPr>
              <a:t>05/09/2018</a:t>
            </a:fld>
            <a:endParaRPr lang="en-GB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031E5F-0DBD-4E58-9764-A130A4170AFA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2098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D95211-0815-4AE2-B923-BAE4B77282EA}" type="datetimeFigureOut">
              <a:rPr lang="en-GB"/>
              <a:pPr>
                <a:defRPr/>
              </a:pPr>
              <a:t>05/09/2018</a:t>
            </a:fld>
            <a:endParaRPr lang="en-GB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6D4670-995D-4D54-B4E7-3E53A39E417B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28629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A301EB-D716-4207-B2DE-B71055C8E3DA}" type="datetimeFigureOut">
              <a:rPr lang="en-GB"/>
              <a:pPr>
                <a:defRPr/>
              </a:pPr>
              <a:t>05/09/2018</a:t>
            </a:fld>
            <a:endParaRPr lang="en-GB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A8C51-BEF2-4101-BB0A-88F3049D500F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16384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5229590-8B7B-4FE4-BA3B-6D3B7A414C3E}" type="datetimeFigureOut">
              <a:rPr lang="en-GB"/>
              <a:pPr>
                <a:defRPr/>
              </a:pPr>
              <a:t>05/09/2018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CCDE8A9-5D37-4FE3-A985-43919069C832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bAWZcjUSTj0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58290"/>
            <a:ext cx="12192000" cy="1069398"/>
          </a:xfrm>
          <a:prstGeom prst="rect">
            <a:avLst/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051" name="Subtitle 2"/>
          <p:cNvSpPr>
            <a:spLocks noGrp="1"/>
          </p:cNvSpPr>
          <p:nvPr>
            <p:ph type="subTitle" idx="1"/>
          </p:nvPr>
        </p:nvSpPr>
        <p:spPr>
          <a:xfrm>
            <a:off x="1524000" y="4131716"/>
            <a:ext cx="9144000" cy="522545"/>
          </a:xfrm>
        </p:spPr>
        <p:txBody>
          <a:bodyPr/>
          <a:lstStyle/>
          <a:p>
            <a:r>
              <a:rPr lang="en-GB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Holocaust Memorial Day</a:t>
            </a:r>
          </a:p>
        </p:txBody>
      </p:sp>
      <p:sp>
        <p:nvSpPr>
          <p:cNvPr id="6" name="Frame 5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861"/>
            </a:avLst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chemeClr val="tx1"/>
              </a:solidFill>
            </a:endParaRPr>
          </a:p>
        </p:txBody>
      </p:sp>
      <p:pic>
        <p:nvPicPr>
          <p:cNvPr id="2054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13866" y="620021"/>
            <a:ext cx="1964267" cy="2618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29"/>
          <p:cNvSpPr txBox="1">
            <a:spLocks noChangeArrowheads="1"/>
          </p:cNvSpPr>
          <p:nvPr/>
        </p:nvSpPr>
        <p:spPr bwMode="auto">
          <a:xfrm>
            <a:off x="401638" y="387350"/>
            <a:ext cx="689133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Darfur in Sudan</a:t>
            </a:r>
          </a:p>
        </p:txBody>
      </p:sp>
      <p:sp>
        <p:nvSpPr>
          <p:cNvPr id="33" name="Rectangle 32"/>
          <p:cNvSpPr/>
          <p:nvPr/>
        </p:nvSpPr>
        <p:spPr>
          <a:xfrm>
            <a:off x="0" y="325438"/>
            <a:ext cx="11337925" cy="646112"/>
          </a:xfrm>
          <a:prstGeom prst="rect">
            <a:avLst/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4100" name="TextBox 33"/>
          <p:cNvSpPr txBox="1">
            <a:spLocks noChangeArrowheads="1"/>
          </p:cNvSpPr>
          <p:nvPr/>
        </p:nvSpPr>
        <p:spPr bwMode="auto">
          <a:xfrm>
            <a:off x="401638" y="387350"/>
            <a:ext cx="689133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ten stages of genocide</a:t>
            </a:r>
          </a:p>
        </p:txBody>
      </p:sp>
      <p:pic>
        <p:nvPicPr>
          <p:cNvPr id="4101" name="Picture 3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50638" y="249238"/>
            <a:ext cx="588962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rame 7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861"/>
            </a:avLst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653764" y="971550"/>
            <a:ext cx="991658" cy="733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1659467" y="971550"/>
            <a:ext cx="6366933" cy="101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97FA78-8223-4D17-9F41-F6A3B09022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2400" y="994128"/>
            <a:ext cx="9058527" cy="579978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5165725" y="5869957"/>
            <a:ext cx="7026275" cy="573441"/>
          </a:xfrm>
          <a:prstGeom prst="rect">
            <a:avLst/>
          </a:prstGeom>
          <a:solidFill>
            <a:srgbClr val="9326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123" name="TextBox 29"/>
          <p:cNvSpPr txBox="1">
            <a:spLocks noChangeArrowheads="1"/>
          </p:cNvSpPr>
          <p:nvPr/>
        </p:nvSpPr>
        <p:spPr bwMode="auto">
          <a:xfrm>
            <a:off x="401638" y="387350"/>
            <a:ext cx="689133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Darfur in Sudan</a:t>
            </a:r>
          </a:p>
        </p:txBody>
      </p:sp>
      <p:sp>
        <p:nvSpPr>
          <p:cNvPr id="33" name="Rectangle 32"/>
          <p:cNvSpPr/>
          <p:nvPr/>
        </p:nvSpPr>
        <p:spPr>
          <a:xfrm>
            <a:off x="0" y="325438"/>
            <a:ext cx="11337925" cy="646112"/>
          </a:xfrm>
          <a:prstGeom prst="rect">
            <a:avLst/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125" name="TextBox 33"/>
          <p:cNvSpPr txBox="1">
            <a:spLocks noChangeArrowheads="1"/>
          </p:cNvSpPr>
          <p:nvPr/>
        </p:nvSpPr>
        <p:spPr bwMode="auto">
          <a:xfrm>
            <a:off x="325438" y="368300"/>
            <a:ext cx="807349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happens on Holocaust Memorial Day?</a:t>
            </a:r>
          </a:p>
        </p:txBody>
      </p:sp>
      <p:pic>
        <p:nvPicPr>
          <p:cNvPr id="5126" name="Picture 3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1588" y="249238"/>
            <a:ext cx="588962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8" name="TextBox 15"/>
          <p:cNvSpPr txBox="1">
            <a:spLocks noChangeArrowheads="1"/>
          </p:cNvSpPr>
          <p:nvPr/>
        </p:nvSpPr>
        <p:spPr bwMode="auto">
          <a:xfrm>
            <a:off x="5242718" y="5956622"/>
            <a:ext cx="467077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HMD activities around the country</a:t>
            </a:r>
          </a:p>
        </p:txBody>
      </p:sp>
      <p:sp>
        <p:nvSpPr>
          <p:cNvPr id="18" name="Frame 17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861"/>
            </a:avLst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0D4F46-CDA9-416F-B7DE-AC4951C1CD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2764" y="3552575"/>
            <a:ext cx="3667125" cy="20478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8716015-F2A9-463C-9F21-8DA349DE5F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2764" y="1333658"/>
            <a:ext cx="3667125" cy="20478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C1E2B8-9BFD-4214-BDF7-9D0783F1088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" b="15512"/>
          <a:stretch/>
        </p:blipFill>
        <p:spPr>
          <a:xfrm>
            <a:off x="4106746" y="3552575"/>
            <a:ext cx="3667125" cy="2047876"/>
          </a:xfrm>
          <a:prstGeom prst="rect">
            <a:avLst/>
          </a:prstGeom>
        </p:spPr>
      </p:pic>
      <p:pic>
        <p:nvPicPr>
          <p:cNvPr id="2050" name="Picture 2" descr="https://www.hmd.org.uk/wp-content/uploads/2018/06/East-of-England-300x200.jpg">
            <a:extLst>
              <a:ext uri="{FF2B5EF4-FFF2-40B4-BE49-F238E27FC236}">
                <a16:creationId xmlns:a16="http://schemas.microsoft.com/office/drawing/2014/main" id="{280DC871-8CF1-4E00-89E5-8B04ADAE0E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02" b="2014"/>
          <a:stretch/>
        </p:blipFill>
        <p:spPr bwMode="auto">
          <a:xfrm>
            <a:off x="325438" y="1347418"/>
            <a:ext cx="3662417" cy="205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84EB9E0-F91F-4048-B045-D3A17627C3C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032"/>
          <a:stretch/>
        </p:blipFill>
        <p:spPr>
          <a:xfrm>
            <a:off x="4109101" y="1347418"/>
            <a:ext cx="3662417" cy="20439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53422E-2F95-4CAC-9602-C2AF1BA3E0D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45"/>
          <a:stretch/>
        </p:blipFill>
        <p:spPr>
          <a:xfrm>
            <a:off x="325438" y="3552575"/>
            <a:ext cx="3662417" cy="204787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Box 29"/>
          <p:cNvSpPr txBox="1">
            <a:spLocks noChangeArrowheads="1"/>
          </p:cNvSpPr>
          <p:nvPr/>
        </p:nvSpPr>
        <p:spPr bwMode="auto">
          <a:xfrm>
            <a:off x="401638" y="387350"/>
            <a:ext cx="689133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Darfur in Sudan</a:t>
            </a:r>
          </a:p>
        </p:txBody>
      </p:sp>
      <p:sp>
        <p:nvSpPr>
          <p:cNvPr id="33" name="Rectangle 32"/>
          <p:cNvSpPr/>
          <p:nvPr/>
        </p:nvSpPr>
        <p:spPr>
          <a:xfrm>
            <a:off x="36513" y="325438"/>
            <a:ext cx="11301412" cy="646112"/>
          </a:xfrm>
          <a:prstGeom prst="rect">
            <a:avLst/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150" name="TextBox 33"/>
          <p:cNvSpPr txBox="1">
            <a:spLocks noChangeArrowheads="1"/>
          </p:cNvSpPr>
          <p:nvPr/>
        </p:nvSpPr>
        <p:spPr bwMode="auto">
          <a:xfrm>
            <a:off x="341313" y="374650"/>
            <a:ext cx="68913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is this important to us?</a:t>
            </a:r>
          </a:p>
        </p:txBody>
      </p:sp>
      <p:pic>
        <p:nvPicPr>
          <p:cNvPr id="6152" name="Picture 3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26825" y="249238"/>
            <a:ext cx="588963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Frame 14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861"/>
            </a:avLst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C581D63-D618-4D9F-904A-9E0EC73FA4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313" y="1255713"/>
            <a:ext cx="6058721" cy="34037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B11C6F1-F76E-41C4-A103-D24C9D6022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3031" y="2745179"/>
            <a:ext cx="4224894" cy="38286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102719-45D0-44CC-BDE2-4D81F127CFDC}"/>
              </a:ext>
            </a:extLst>
          </p:cNvPr>
          <p:cNvSpPr txBox="1"/>
          <p:nvPr/>
        </p:nvSpPr>
        <p:spPr>
          <a:xfrm>
            <a:off x="341313" y="4797778"/>
            <a:ext cx="28216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Prejudice in the UK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163924-0C3C-455D-8178-9CE43580751A}"/>
              </a:ext>
            </a:extLst>
          </p:cNvPr>
          <p:cNvSpPr txBox="1"/>
          <p:nvPr/>
        </p:nvSpPr>
        <p:spPr>
          <a:xfrm>
            <a:off x="7113031" y="1396699"/>
            <a:ext cx="24961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Genocides today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FFC851-5A0A-4F27-9258-84F58AAFBB60}"/>
              </a:ext>
            </a:extLst>
          </p:cNvPr>
          <p:cNvSpPr txBox="1"/>
          <p:nvPr/>
        </p:nvSpPr>
        <p:spPr>
          <a:xfrm>
            <a:off x="9016828" y="6588874"/>
            <a:ext cx="309091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00" dirty="0">
                <a:latin typeface="Arial" panose="020B0604020202020204" pitchFamily="34" charset="0"/>
                <a:cs typeface="Arial" panose="020B0604020202020204" pitchFamily="34" charset="0"/>
              </a:rPr>
              <a:t>CC BY-SA 3.0, https://commons.wikimedia.org/w/index.php?curid=60415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1AD164-50BE-4B1D-897E-9BEB3A9BF6B0}"/>
              </a:ext>
            </a:extLst>
          </p:cNvPr>
          <p:cNvSpPr txBox="1"/>
          <p:nvPr/>
        </p:nvSpPr>
        <p:spPr>
          <a:xfrm>
            <a:off x="7113031" y="2016141"/>
            <a:ext cx="43011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There is currently a genocide happening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in Darfur – a region of Sudan.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Box 29"/>
          <p:cNvSpPr txBox="1">
            <a:spLocks noChangeArrowheads="1"/>
          </p:cNvSpPr>
          <p:nvPr/>
        </p:nvSpPr>
        <p:spPr bwMode="auto">
          <a:xfrm>
            <a:off x="401638" y="387350"/>
            <a:ext cx="689133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Darfur in Sudan</a:t>
            </a:r>
          </a:p>
        </p:txBody>
      </p:sp>
      <p:sp>
        <p:nvSpPr>
          <p:cNvPr id="15" name="Frame 14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861"/>
            </a:avLst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324780"/>
            <a:ext cx="11338560" cy="647041"/>
          </a:xfrm>
          <a:prstGeom prst="rect">
            <a:avLst/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/>
          <p:cNvSpPr txBox="1"/>
          <p:nvPr/>
        </p:nvSpPr>
        <p:spPr>
          <a:xfrm>
            <a:off x="364690" y="375261"/>
            <a:ext cx="68922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can we do?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8320" y="248599"/>
            <a:ext cx="589790" cy="8288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32DA282-1A3B-4EB4-AEA6-2EFDB6CD2A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38" y="1503733"/>
            <a:ext cx="10632346" cy="4822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03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Box 29"/>
          <p:cNvSpPr txBox="1">
            <a:spLocks noChangeArrowheads="1"/>
          </p:cNvSpPr>
          <p:nvPr/>
        </p:nvSpPr>
        <p:spPr bwMode="auto">
          <a:xfrm>
            <a:off x="401638" y="387350"/>
            <a:ext cx="689133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Darfur in Sudan</a:t>
            </a:r>
          </a:p>
        </p:txBody>
      </p:sp>
      <p:sp>
        <p:nvSpPr>
          <p:cNvPr id="15" name="Frame 14"/>
          <p:cNvSpPr/>
          <p:nvPr/>
        </p:nvSpPr>
        <p:spPr>
          <a:xfrm>
            <a:off x="0" y="13138"/>
            <a:ext cx="12192000" cy="6858000"/>
          </a:xfrm>
          <a:prstGeom prst="frame">
            <a:avLst>
              <a:gd name="adj1" fmla="val 861"/>
            </a:avLst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324780"/>
            <a:ext cx="11338560" cy="647041"/>
          </a:xfrm>
          <a:prstGeom prst="rect">
            <a:avLst/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/>
          <p:cNvSpPr txBox="1"/>
          <p:nvPr/>
        </p:nvSpPr>
        <p:spPr>
          <a:xfrm>
            <a:off x="364690" y="375261"/>
            <a:ext cx="68922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Auschwitz</a:t>
            </a:r>
            <a:r>
              <a:rPr lang="en-GB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poem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8320" y="248599"/>
            <a:ext cx="589790" cy="8288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041FBA4-D5A8-4D7B-A3BE-E387692BC14D}"/>
              </a:ext>
            </a:extLst>
          </p:cNvPr>
          <p:cNvSpPr txBox="1"/>
          <p:nvPr/>
        </p:nvSpPr>
        <p:spPr>
          <a:xfrm>
            <a:off x="236638" y="1296601"/>
            <a:ext cx="6186309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The semiquaver chugging of the train on the track</a:t>
            </a:r>
            <a:b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And the people on board who will never go back</a:t>
            </a:r>
            <a:b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And the terror in the eyes of all the young ones to go</a:t>
            </a:r>
            <a:b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With no one knowing as the train comes to slow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Those men at the station as the ramps drop down</a:t>
            </a:r>
            <a:b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Where humanity lost is the only crippled sound</a:t>
            </a:r>
            <a:b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Hope gone for those who stand behind the hard sharp wire</a:t>
            </a:r>
            <a:b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And the smoke in the towers rises just a little higher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13932E-ED04-4BE7-81DB-B52B42B8F05B}"/>
              </a:ext>
            </a:extLst>
          </p:cNvPr>
          <p:cNvSpPr txBox="1"/>
          <p:nvPr/>
        </p:nvSpPr>
        <p:spPr>
          <a:xfrm>
            <a:off x="236638" y="4048394"/>
            <a:ext cx="6122253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And the blue ink stabs a little harder in the skin</a:t>
            </a:r>
            <a:b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Above the veins of despair where murder let it in</a:t>
            </a:r>
            <a:b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And the terror in the eyes of all those about to leave</a:t>
            </a:r>
            <a:b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Another train on the track no last minute reprieve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And the slow,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crot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chet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chugging of the train on the track;</a:t>
            </a:r>
            <a:b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And the people on board. Who will ne...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ver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go.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Back.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C5A7D2-4149-41A0-8378-F81FDC5740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1409" y="1326013"/>
            <a:ext cx="5104508" cy="2867701"/>
          </a:xfrm>
          <a:prstGeom prst="rect">
            <a:avLst/>
          </a:prstGeom>
        </p:spPr>
      </p:pic>
      <p:pic>
        <p:nvPicPr>
          <p:cNvPr id="5" name="Auschwitz poem - Olivia Colman Wave">
            <a:hlinkClick r:id="" action="ppaction://media"/>
            <a:extLst>
              <a:ext uri="{FF2B5EF4-FFF2-40B4-BE49-F238E27FC236}">
                <a16:creationId xmlns:a16="http://schemas.microsoft.com/office/drawing/2014/main" id="{7D492813-2DAE-4D1F-8BB4-8554B8B1C3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38585" y="4547906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72F3D48-66AA-4E18-AACE-023098CDD927}"/>
              </a:ext>
            </a:extLst>
          </p:cNvPr>
          <p:cNvSpPr txBox="1"/>
          <p:nvPr/>
        </p:nvSpPr>
        <p:spPr>
          <a:xfrm>
            <a:off x="7599345" y="5684973"/>
            <a:ext cx="32880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Poem by Charles N. Whittaker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Read by actor Olivia Colman</a:t>
            </a:r>
          </a:p>
        </p:txBody>
      </p:sp>
    </p:spTree>
    <p:extLst>
      <p:ext uri="{BB962C8B-B14F-4D97-AF65-F5344CB8AC3E}">
        <p14:creationId xmlns:p14="http://schemas.microsoft.com/office/powerpoint/2010/main" val="1641731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1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Box 29"/>
          <p:cNvSpPr txBox="1">
            <a:spLocks noChangeArrowheads="1"/>
          </p:cNvSpPr>
          <p:nvPr/>
        </p:nvSpPr>
        <p:spPr bwMode="auto">
          <a:xfrm>
            <a:off x="401638" y="387350"/>
            <a:ext cx="689133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Darfur in Sudan</a:t>
            </a:r>
          </a:p>
        </p:txBody>
      </p:sp>
      <p:sp>
        <p:nvSpPr>
          <p:cNvPr id="15" name="Frame 14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861"/>
            </a:avLst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324780"/>
            <a:ext cx="11338560" cy="647041"/>
          </a:xfrm>
          <a:prstGeom prst="rect">
            <a:avLst/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/>
          <p:cNvSpPr txBox="1"/>
          <p:nvPr/>
        </p:nvSpPr>
        <p:spPr>
          <a:xfrm>
            <a:off x="364690" y="375261"/>
            <a:ext cx="68922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Youth programme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8320" y="248599"/>
            <a:ext cx="589790" cy="8288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8D474B-5B88-45D3-A975-0D99FE623C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64" y="1077414"/>
            <a:ext cx="8367044" cy="55780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D10903-6B9B-4D7C-B47C-475CDAB42516}"/>
              </a:ext>
            </a:extLst>
          </p:cNvPr>
          <p:cNvSpPr txBox="1"/>
          <p:nvPr/>
        </p:nvSpPr>
        <p:spPr>
          <a:xfrm>
            <a:off x="8717502" y="1998392"/>
            <a:ext cx="3353803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To find out more about </a:t>
            </a:r>
          </a:p>
          <a:p>
            <a:pPr>
              <a:lnSpc>
                <a:spcPct val="150000"/>
              </a:lnSpc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how young people can </a:t>
            </a:r>
          </a:p>
          <a:p>
            <a:pPr>
              <a:lnSpc>
                <a:spcPct val="150000"/>
              </a:lnSpc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get involved in </a:t>
            </a:r>
          </a:p>
          <a:p>
            <a:pPr>
              <a:lnSpc>
                <a:spcPct val="150000"/>
              </a:lnSpc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Holocaust Memorial </a:t>
            </a:r>
          </a:p>
          <a:p>
            <a:pPr>
              <a:lnSpc>
                <a:spcPct val="150000"/>
              </a:lnSpc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Day, visit: </a:t>
            </a:r>
          </a:p>
          <a:p>
            <a:pPr>
              <a:lnSpc>
                <a:spcPct val="150000"/>
              </a:lnSpc>
            </a:pP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hmd.org.uk/youth</a:t>
            </a:r>
          </a:p>
        </p:txBody>
      </p:sp>
    </p:spTree>
    <p:extLst>
      <p:ext uri="{BB962C8B-B14F-4D97-AF65-F5344CB8AC3E}">
        <p14:creationId xmlns:p14="http://schemas.microsoft.com/office/powerpoint/2010/main" val="20231424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29"/>
          <a:stretch>
            <a:fillRect/>
          </a:stretch>
        </p:blipFill>
        <p:spPr bwMode="auto">
          <a:xfrm>
            <a:off x="401639" y="1271589"/>
            <a:ext cx="11790362" cy="554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71589"/>
            <a:ext cx="7353300" cy="558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TextBox 29"/>
          <p:cNvSpPr txBox="1">
            <a:spLocks noChangeArrowheads="1"/>
          </p:cNvSpPr>
          <p:nvPr/>
        </p:nvSpPr>
        <p:spPr bwMode="auto">
          <a:xfrm>
            <a:off x="401638" y="387350"/>
            <a:ext cx="689133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Darfur in Sudan</a:t>
            </a:r>
          </a:p>
        </p:txBody>
      </p:sp>
      <p:sp>
        <p:nvSpPr>
          <p:cNvPr id="33" name="Rectangle 32"/>
          <p:cNvSpPr/>
          <p:nvPr/>
        </p:nvSpPr>
        <p:spPr>
          <a:xfrm>
            <a:off x="0" y="335670"/>
            <a:ext cx="11212512" cy="646112"/>
          </a:xfrm>
          <a:prstGeom prst="rect">
            <a:avLst/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8198" name="TextBox 33"/>
          <p:cNvSpPr txBox="1">
            <a:spLocks noChangeArrowheads="1"/>
          </p:cNvSpPr>
          <p:nvPr/>
        </p:nvSpPr>
        <p:spPr bwMode="auto">
          <a:xfrm>
            <a:off x="298450" y="384882"/>
            <a:ext cx="68929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Holocaust Memorial Day</a:t>
            </a:r>
          </a:p>
        </p:txBody>
      </p:sp>
      <p:sp>
        <p:nvSpPr>
          <p:cNvPr id="8199" name="TextBox 36"/>
          <p:cNvSpPr txBox="1">
            <a:spLocks noChangeArrowheads="1"/>
          </p:cNvSpPr>
          <p:nvPr/>
        </p:nvSpPr>
        <p:spPr bwMode="auto">
          <a:xfrm>
            <a:off x="7331077" y="2777830"/>
            <a:ext cx="5262562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sz="24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</a:t>
            </a:r>
            <a:r>
              <a:rPr lang="en-GB" alt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about what happened</a:t>
            </a:r>
          </a:p>
          <a:p>
            <a:pPr eaLnBrk="1" hangingPunct="1"/>
            <a:endParaRPr lang="en-GB" alt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GB" alt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it make you </a:t>
            </a:r>
            <a:r>
              <a:rPr lang="en-GB" altLang="en-US" sz="24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feel</a:t>
            </a:r>
            <a:r>
              <a:rPr lang="en-GB" alt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eaLnBrk="1" hangingPunct="1"/>
            <a:endParaRPr lang="en-GB" alt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GB" alt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 </a:t>
            </a:r>
            <a:r>
              <a:rPr lang="en-GB" altLang="en-US" sz="24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action</a:t>
            </a:r>
          </a:p>
        </p:txBody>
      </p:sp>
      <p:pic>
        <p:nvPicPr>
          <p:cNvPr id="8200" name="Picture 3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79200" y="249238"/>
            <a:ext cx="588963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Frame 15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861"/>
            </a:avLst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TextBox 29"/>
          <p:cNvSpPr txBox="1">
            <a:spLocks noChangeArrowheads="1"/>
          </p:cNvSpPr>
          <p:nvPr/>
        </p:nvSpPr>
        <p:spPr bwMode="auto">
          <a:xfrm>
            <a:off x="401638" y="387350"/>
            <a:ext cx="689133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Darfur in Sudan</a:t>
            </a:r>
          </a:p>
        </p:txBody>
      </p:sp>
      <p:sp>
        <p:nvSpPr>
          <p:cNvPr id="33" name="Rectangle 32"/>
          <p:cNvSpPr/>
          <p:nvPr/>
        </p:nvSpPr>
        <p:spPr>
          <a:xfrm>
            <a:off x="57150" y="325438"/>
            <a:ext cx="11280775" cy="646112"/>
          </a:xfrm>
          <a:prstGeom prst="rect">
            <a:avLst/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8198" name="TextBox 33"/>
          <p:cNvSpPr txBox="1">
            <a:spLocks noChangeArrowheads="1"/>
          </p:cNvSpPr>
          <p:nvPr/>
        </p:nvSpPr>
        <p:spPr bwMode="auto">
          <a:xfrm>
            <a:off x="423863" y="374650"/>
            <a:ext cx="68929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voice is amazing</a:t>
            </a:r>
          </a:p>
        </p:txBody>
      </p:sp>
      <p:pic>
        <p:nvPicPr>
          <p:cNvPr id="8200" name="Picture 3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79200" y="249238"/>
            <a:ext cx="588963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Frame 15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861"/>
            </a:avLst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chemeClr val="tx1"/>
              </a:solidFill>
            </a:endParaRPr>
          </a:p>
        </p:txBody>
      </p:sp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B78B91F5-32D4-4DBD-B308-170FF867A1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9762" y="1637857"/>
            <a:ext cx="8372475" cy="43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2572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58290"/>
            <a:ext cx="12192000" cy="1069398"/>
          </a:xfrm>
          <a:prstGeom prst="rect">
            <a:avLst/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051" name="Subtitle 2"/>
          <p:cNvSpPr>
            <a:spLocks noGrp="1"/>
          </p:cNvSpPr>
          <p:nvPr>
            <p:ph type="subTitle" idx="1"/>
          </p:nvPr>
        </p:nvSpPr>
        <p:spPr>
          <a:xfrm>
            <a:off x="1524000" y="4131716"/>
            <a:ext cx="9144000" cy="522545"/>
          </a:xfrm>
        </p:spPr>
        <p:txBody>
          <a:bodyPr/>
          <a:lstStyle/>
          <a:p>
            <a:r>
              <a:rPr lang="en-GB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Holocaust Memorial Day</a:t>
            </a:r>
          </a:p>
        </p:txBody>
      </p:sp>
      <p:sp>
        <p:nvSpPr>
          <p:cNvPr id="6" name="Frame 5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861"/>
            </a:avLst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chemeClr val="tx1"/>
              </a:solidFill>
            </a:endParaRPr>
          </a:p>
        </p:txBody>
      </p:sp>
      <p:pic>
        <p:nvPicPr>
          <p:cNvPr id="2054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13866" y="620021"/>
            <a:ext cx="1964267" cy="2618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70723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346F992-61A2-4466-800E-21110FD4AD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06" y="1020762"/>
            <a:ext cx="8046461" cy="5688900"/>
          </a:xfrm>
          <a:prstGeom prst="rect">
            <a:avLst/>
          </a:prstGeom>
        </p:spPr>
      </p:pic>
      <p:sp>
        <p:nvSpPr>
          <p:cNvPr id="3075" name="TextBox 29"/>
          <p:cNvSpPr txBox="1">
            <a:spLocks noChangeArrowheads="1"/>
          </p:cNvSpPr>
          <p:nvPr/>
        </p:nvSpPr>
        <p:spPr bwMode="auto">
          <a:xfrm>
            <a:off x="401638" y="387350"/>
            <a:ext cx="689133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Darfur in Sudan</a:t>
            </a:r>
          </a:p>
        </p:txBody>
      </p:sp>
      <p:sp>
        <p:nvSpPr>
          <p:cNvPr id="33" name="Rectangle 32"/>
          <p:cNvSpPr/>
          <p:nvPr/>
        </p:nvSpPr>
        <p:spPr>
          <a:xfrm>
            <a:off x="0" y="325438"/>
            <a:ext cx="11337925" cy="646112"/>
          </a:xfrm>
          <a:prstGeom prst="rect">
            <a:avLst/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3994150" y="4949103"/>
            <a:ext cx="8197850" cy="1462986"/>
          </a:xfrm>
          <a:prstGeom prst="rect">
            <a:avLst/>
          </a:prstGeom>
          <a:solidFill>
            <a:srgbClr val="9326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078" name="TextBox 33"/>
          <p:cNvSpPr txBox="1">
            <a:spLocks noChangeArrowheads="1"/>
          </p:cNvSpPr>
          <p:nvPr/>
        </p:nvSpPr>
        <p:spPr bwMode="auto">
          <a:xfrm>
            <a:off x="423863" y="374650"/>
            <a:ext cx="68929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Holocaust</a:t>
            </a:r>
          </a:p>
        </p:txBody>
      </p:sp>
      <p:sp>
        <p:nvSpPr>
          <p:cNvPr id="3079" name="TextBox 36"/>
          <p:cNvSpPr txBox="1">
            <a:spLocks noChangeArrowheads="1"/>
          </p:cNvSpPr>
          <p:nvPr/>
        </p:nvSpPr>
        <p:spPr bwMode="auto">
          <a:xfrm>
            <a:off x="4160837" y="4995352"/>
            <a:ext cx="786447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Clr>
                <a:srgbClr val="622485"/>
              </a:buClr>
              <a:buSzPct val="150000"/>
            </a:pPr>
            <a:r>
              <a:rPr lang="en-GB" alt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Holocaust </a:t>
            </a:r>
            <a:r>
              <a:rPr lang="en-GB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 the attempt by the Nazis and their collaborators to murder all the Jews in Europe.</a:t>
            </a:r>
          </a:p>
          <a:p>
            <a:pPr eaLnBrk="1" hangingPunct="1">
              <a:buClr>
                <a:srgbClr val="622485"/>
              </a:buClr>
              <a:buSzPct val="150000"/>
            </a:pPr>
            <a:r>
              <a:rPr lang="en-GB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Six million Jewish men, women and children were killed in ghettos, mass-shootings, concentration camps and extermination camps.</a:t>
            </a:r>
          </a:p>
        </p:txBody>
      </p:sp>
      <p:pic>
        <p:nvPicPr>
          <p:cNvPr id="3080" name="Picture 3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6350" y="249238"/>
            <a:ext cx="588963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Frame 14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861"/>
            </a:avLst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B97DB0-18BC-4662-A6C7-7CE4158D79D1}"/>
              </a:ext>
            </a:extLst>
          </p:cNvPr>
          <p:cNvSpPr txBox="1"/>
          <p:nvPr/>
        </p:nvSpPr>
        <p:spPr>
          <a:xfrm>
            <a:off x="8321673" y="1545344"/>
            <a:ext cx="37882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This picture shows terrified 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Jewish people in the Warsaw 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Ghetto, and Nazi guards with guns.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10DC34-07D9-4309-994B-240D4A884C54}"/>
              </a:ext>
            </a:extLst>
          </p:cNvPr>
          <p:cNvSpPr txBox="1"/>
          <p:nvPr/>
        </p:nvSpPr>
        <p:spPr>
          <a:xfrm>
            <a:off x="10798694" y="6503782"/>
            <a:ext cx="122661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>
                <a:solidFill>
                  <a:srgbClr val="F57B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</a:t>
            </a:r>
            <a:r>
              <a:rPr lang="en-GB" sz="800" dirty="0">
                <a:solidFill>
                  <a:srgbClr val="F57B22"/>
                </a:solidFill>
              </a:rPr>
              <a:t>© Wiener Library</a:t>
            </a:r>
            <a:endParaRPr lang="en-GB" sz="800" dirty="0">
              <a:solidFill>
                <a:srgbClr val="F57B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46ECA58-2BCB-4FE2-BD8C-5FE9C29F1B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53" b="19699"/>
          <a:stretch/>
        </p:blipFill>
        <p:spPr>
          <a:xfrm>
            <a:off x="344429" y="1171211"/>
            <a:ext cx="11503142" cy="5240878"/>
          </a:xfrm>
          <a:prstGeom prst="rect">
            <a:avLst/>
          </a:prstGeom>
        </p:spPr>
      </p:pic>
      <p:sp>
        <p:nvSpPr>
          <p:cNvPr id="3075" name="TextBox 29"/>
          <p:cNvSpPr txBox="1">
            <a:spLocks noChangeArrowheads="1"/>
          </p:cNvSpPr>
          <p:nvPr/>
        </p:nvSpPr>
        <p:spPr bwMode="auto">
          <a:xfrm>
            <a:off x="401638" y="387350"/>
            <a:ext cx="689133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Darfur in Sudan</a:t>
            </a:r>
          </a:p>
        </p:txBody>
      </p:sp>
      <p:sp>
        <p:nvSpPr>
          <p:cNvPr id="33" name="Rectangle 32"/>
          <p:cNvSpPr/>
          <p:nvPr/>
        </p:nvSpPr>
        <p:spPr>
          <a:xfrm>
            <a:off x="0" y="325438"/>
            <a:ext cx="11337925" cy="646112"/>
          </a:xfrm>
          <a:prstGeom prst="rect">
            <a:avLst/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3994150" y="5813778"/>
            <a:ext cx="8197850" cy="598311"/>
          </a:xfrm>
          <a:prstGeom prst="rect">
            <a:avLst/>
          </a:prstGeom>
          <a:solidFill>
            <a:srgbClr val="9326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078" name="TextBox 33"/>
          <p:cNvSpPr txBox="1">
            <a:spLocks noChangeArrowheads="1"/>
          </p:cNvSpPr>
          <p:nvPr/>
        </p:nvSpPr>
        <p:spPr bwMode="auto">
          <a:xfrm>
            <a:off x="423863" y="374650"/>
            <a:ext cx="68929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27 January?</a:t>
            </a:r>
          </a:p>
        </p:txBody>
      </p:sp>
      <p:sp>
        <p:nvSpPr>
          <p:cNvPr id="3079" name="TextBox 36"/>
          <p:cNvSpPr txBox="1">
            <a:spLocks noChangeArrowheads="1"/>
          </p:cNvSpPr>
          <p:nvPr/>
        </p:nvSpPr>
        <p:spPr bwMode="auto">
          <a:xfrm>
            <a:off x="4155310" y="5920653"/>
            <a:ext cx="78644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Clr>
                <a:srgbClr val="622485"/>
              </a:buClr>
              <a:buSzPct val="150000"/>
            </a:pPr>
            <a:r>
              <a:rPr lang="en-GB" alt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 January 1945 – Auschwitz-Birkenau was liberated.</a:t>
            </a:r>
            <a:endParaRPr lang="en-GB" alt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80" name="Picture 3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6350" y="249238"/>
            <a:ext cx="588963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Frame 14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861"/>
            </a:avLst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B97DB0-18BC-4662-A6C7-7CE4158D79D1}"/>
              </a:ext>
            </a:extLst>
          </p:cNvPr>
          <p:cNvSpPr txBox="1"/>
          <p:nvPr/>
        </p:nvSpPr>
        <p:spPr>
          <a:xfrm>
            <a:off x="455613" y="1296988"/>
            <a:ext cx="4198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Auschwitz-Birkenau – Nazi death camp</a:t>
            </a:r>
          </a:p>
        </p:txBody>
      </p:sp>
    </p:spTree>
    <p:extLst>
      <p:ext uri="{BB962C8B-B14F-4D97-AF65-F5344CB8AC3E}">
        <p14:creationId xmlns:p14="http://schemas.microsoft.com/office/powerpoint/2010/main" val="26901031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Box 29"/>
          <p:cNvSpPr txBox="1">
            <a:spLocks noChangeArrowheads="1"/>
          </p:cNvSpPr>
          <p:nvPr/>
        </p:nvSpPr>
        <p:spPr bwMode="auto">
          <a:xfrm>
            <a:off x="401638" y="387350"/>
            <a:ext cx="689133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Darfur in Sudan</a:t>
            </a:r>
          </a:p>
        </p:txBody>
      </p:sp>
      <p:sp>
        <p:nvSpPr>
          <p:cNvPr id="33" name="Rectangle 32"/>
          <p:cNvSpPr/>
          <p:nvPr/>
        </p:nvSpPr>
        <p:spPr>
          <a:xfrm>
            <a:off x="0" y="325438"/>
            <a:ext cx="11337925" cy="646112"/>
          </a:xfrm>
          <a:prstGeom prst="rect">
            <a:avLst/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078" name="TextBox 33"/>
          <p:cNvSpPr txBox="1">
            <a:spLocks noChangeArrowheads="1"/>
          </p:cNvSpPr>
          <p:nvPr/>
        </p:nvSpPr>
        <p:spPr bwMode="auto">
          <a:xfrm>
            <a:off x="423863" y="374650"/>
            <a:ext cx="68929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Susan Pollack</a:t>
            </a:r>
          </a:p>
        </p:txBody>
      </p:sp>
      <p:pic>
        <p:nvPicPr>
          <p:cNvPr id="3080" name="Picture 3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6350" y="249238"/>
            <a:ext cx="588963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Frame 14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861"/>
            </a:avLst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chemeClr val="tx1"/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67923AE2-D75C-4A64-ADEF-340704725A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1711" y="2991445"/>
            <a:ext cx="7303602" cy="1846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1" u="none" strike="noStrike" cap="none" normalizeH="0" baseline="0" dirty="0">
                <a:ln>
                  <a:noFill/>
                </a:ln>
                <a:solidFill>
                  <a:srgbClr val="662E91"/>
                </a:solidFill>
                <a:effectLst/>
                <a:cs typeface="Arial" panose="020B0604020202020204" pitchFamily="34" charset="0"/>
              </a:rPr>
              <a:t>‘How do you get over such an experience?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1" u="none" strike="noStrike" cap="none" normalizeH="0" baseline="0" dirty="0">
                <a:ln>
                  <a:noFill/>
                </a:ln>
                <a:solidFill>
                  <a:srgbClr val="662E91"/>
                </a:solidFill>
                <a:effectLst/>
                <a:cs typeface="Arial" panose="020B0604020202020204" pitchFamily="34" charset="0"/>
              </a:rPr>
              <a:t>Is it possible to walk away and learn to live with all of this?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1" u="none" strike="noStrike" cap="none" normalizeH="0" baseline="0" dirty="0">
                <a:ln>
                  <a:noFill/>
                </a:ln>
                <a:solidFill>
                  <a:srgbClr val="662E91"/>
                </a:solidFill>
                <a:effectLst/>
                <a:cs typeface="Arial" panose="020B0604020202020204" pitchFamily="34" charset="0"/>
              </a:rPr>
              <a:t>How do you find the strength?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1" u="none" strike="noStrike" cap="none" normalizeH="0" baseline="0" dirty="0">
                <a:ln>
                  <a:noFill/>
                </a:ln>
                <a:solidFill>
                  <a:srgbClr val="662E91"/>
                </a:solidFill>
                <a:effectLst/>
                <a:cs typeface="Arial" panose="020B0604020202020204" pitchFamily="34" charset="0"/>
              </a:rPr>
              <a:t>Life is precious – you can go in one of two ways – up or down.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1" u="none" strike="noStrike" cap="none" normalizeH="0" baseline="0" dirty="0">
                <a:ln>
                  <a:noFill/>
                </a:ln>
                <a:solidFill>
                  <a:srgbClr val="662E91"/>
                </a:solidFill>
                <a:effectLst/>
                <a:cs typeface="Arial" panose="020B0604020202020204" pitchFamily="34" charset="0"/>
              </a:rPr>
              <a:t>I chose to walk away and rebuild my life.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1" u="none" strike="noStrike" cap="none" normalizeH="0" baseline="0" dirty="0">
                <a:ln>
                  <a:noFill/>
                </a:ln>
                <a:solidFill>
                  <a:srgbClr val="662E91"/>
                </a:solidFill>
                <a:effectLst/>
                <a:cs typeface="Arial" panose="020B0604020202020204" pitchFamily="34" charset="0"/>
              </a:rPr>
              <a:t>There was no revenge, and no justice.’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B54FAF-50F2-43B4-807E-59268796E0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92019" y="2072280"/>
            <a:ext cx="3684990" cy="3684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0851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6DCC9BC-CED2-4270-A4DD-FD61DA359E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2" b="49214"/>
          <a:stretch/>
        </p:blipFill>
        <p:spPr>
          <a:xfrm>
            <a:off x="108126" y="1043340"/>
            <a:ext cx="8105422" cy="5662951"/>
          </a:xfrm>
          <a:prstGeom prst="rect">
            <a:avLst/>
          </a:prstGeom>
        </p:spPr>
      </p:pic>
      <p:sp>
        <p:nvSpPr>
          <p:cNvPr id="3075" name="TextBox 29"/>
          <p:cNvSpPr txBox="1">
            <a:spLocks noChangeArrowheads="1"/>
          </p:cNvSpPr>
          <p:nvPr/>
        </p:nvSpPr>
        <p:spPr bwMode="auto">
          <a:xfrm>
            <a:off x="401638" y="387350"/>
            <a:ext cx="689133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Darfur in Sudan</a:t>
            </a:r>
          </a:p>
        </p:txBody>
      </p:sp>
      <p:sp>
        <p:nvSpPr>
          <p:cNvPr id="33" name="Rectangle 32"/>
          <p:cNvSpPr/>
          <p:nvPr/>
        </p:nvSpPr>
        <p:spPr>
          <a:xfrm>
            <a:off x="0" y="325438"/>
            <a:ext cx="11337925" cy="646112"/>
          </a:xfrm>
          <a:prstGeom prst="rect">
            <a:avLst/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3994150" y="5407378"/>
            <a:ext cx="8197850" cy="1196621"/>
          </a:xfrm>
          <a:prstGeom prst="rect">
            <a:avLst/>
          </a:prstGeom>
          <a:solidFill>
            <a:srgbClr val="9326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078" name="TextBox 33"/>
          <p:cNvSpPr txBox="1">
            <a:spLocks noChangeArrowheads="1"/>
          </p:cNvSpPr>
          <p:nvPr/>
        </p:nvSpPr>
        <p:spPr bwMode="auto">
          <a:xfrm>
            <a:off x="423863" y="374650"/>
            <a:ext cx="68929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Nazi Persecution</a:t>
            </a:r>
          </a:p>
        </p:txBody>
      </p:sp>
      <p:sp>
        <p:nvSpPr>
          <p:cNvPr id="3079" name="TextBox 36"/>
          <p:cNvSpPr txBox="1">
            <a:spLocks noChangeArrowheads="1"/>
          </p:cNvSpPr>
          <p:nvPr/>
        </p:nvSpPr>
        <p:spPr bwMode="auto">
          <a:xfrm>
            <a:off x="4160837" y="5497856"/>
            <a:ext cx="786447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Clr>
                <a:srgbClr val="622485"/>
              </a:buClr>
              <a:buSzPct val="150000"/>
            </a:pPr>
            <a:r>
              <a:rPr lang="en-GB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Nazis also persecuted and murdered people from a range of different groups, included Roma and Sinti people (‘gypsies’), gay people, black people, Jehovah’s Witnesses, political opponents.</a:t>
            </a:r>
          </a:p>
        </p:txBody>
      </p:sp>
      <p:pic>
        <p:nvPicPr>
          <p:cNvPr id="3080" name="Picture 3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6350" y="249238"/>
            <a:ext cx="588963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Frame 14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861"/>
            </a:avLst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5DB39D-5097-4488-875D-916335A3AEF4}"/>
              </a:ext>
            </a:extLst>
          </p:cNvPr>
          <p:cNvSpPr txBox="1"/>
          <p:nvPr/>
        </p:nvSpPr>
        <p:spPr>
          <a:xfrm>
            <a:off x="8321675" y="1672985"/>
            <a:ext cx="37036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Different groups of people were given different 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coloured badges in 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concentration camps</a:t>
            </a:r>
          </a:p>
        </p:txBody>
      </p:sp>
    </p:spTree>
    <p:extLst>
      <p:ext uri="{BB962C8B-B14F-4D97-AF65-F5344CB8AC3E}">
        <p14:creationId xmlns:p14="http://schemas.microsoft.com/office/powerpoint/2010/main" val="3658827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Box 29"/>
          <p:cNvSpPr txBox="1">
            <a:spLocks noChangeArrowheads="1"/>
          </p:cNvSpPr>
          <p:nvPr/>
        </p:nvSpPr>
        <p:spPr bwMode="auto">
          <a:xfrm>
            <a:off x="401638" y="387350"/>
            <a:ext cx="689133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Darfur in Sudan</a:t>
            </a:r>
          </a:p>
        </p:txBody>
      </p:sp>
      <p:sp>
        <p:nvSpPr>
          <p:cNvPr id="33" name="Rectangle 32"/>
          <p:cNvSpPr/>
          <p:nvPr/>
        </p:nvSpPr>
        <p:spPr>
          <a:xfrm>
            <a:off x="0" y="325438"/>
            <a:ext cx="11337925" cy="646112"/>
          </a:xfrm>
          <a:prstGeom prst="rect">
            <a:avLst/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078" name="TextBox 33"/>
          <p:cNvSpPr txBox="1">
            <a:spLocks noChangeArrowheads="1"/>
          </p:cNvSpPr>
          <p:nvPr/>
        </p:nvSpPr>
        <p:spPr bwMode="auto">
          <a:xfrm>
            <a:off x="423863" y="374650"/>
            <a:ext cx="68929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Rudolf </a:t>
            </a:r>
            <a:r>
              <a:rPr lang="en-GB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Brazda</a:t>
            </a:r>
            <a:endParaRPr lang="en-GB" alt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80" name="Picture 3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6350" y="249238"/>
            <a:ext cx="588963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Frame 14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861"/>
            </a:avLst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5DB39D-5097-4488-875D-916335A3AEF4}"/>
              </a:ext>
            </a:extLst>
          </p:cNvPr>
          <p:cNvSpPr txBox="1"/>
          <p:nvPr/>
        </p:nvSpPr>
        <p:spPr>
          <a:xfrm>
            <a:off x="5588044" y="3023619"/>
            <a:ext cx="50434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'If I finally speak, it's for people to know what we, homosexuals, had to endure in Hitler's days... it shouldn't happen again.'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A2DD05-2147-49B1-9A23-25E083B59C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6997" y="1862237"/>
            <a:ext cx="3892424" cy="3892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4246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Box 29"/>
          <p:cNvSpPr txBox="1">
            <a:spLocks noChangeArrowheads="1"/>
          </p:cNvSpPr>
          <p:nvPr/>
        </p:nvSpPr>
        <p:spPr bwMode="auto">
          <a:xfrm>
            <a:off x="401638" y="387350"/>
            <a:ext cx="689133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Darfur in Sudan</a:t>
            </a:r>
          </a:p>
        </p:txBody>
      </p:sp>
      <p:sp>
        <p:nvSpPr>
          <p:cNvPr id="33" name="Rectangle 32"/>
          <p:cNvSpPr/>
          <p:nvPr/>
        </p:nvSpPr>
        <p:spPr>
          <a:xfrm>
            <a:off x="0" y="325438"/>
            <a:ext cx="11337925" cy="646112"/>
          </a:xfrm>
          <a:prstGeom prst="rect">
            <a:avLst/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0" y="3326872"/>
            <a:ext cx="12192000" cy="462844"/>
          </a:xfrm>
          <a:prstGeom prst="rect">
            <a:avLst/>
          </a:prstGeom>
          <a:solidFill>
            <a:srgbClr val="9326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3078" name="TextBox 33"/>
          <p:cNvSpPr txBox="1">
            <a:spLocks noChangeArrowheads="1"/>
          </p:cNvSpPr>
          <p:nvPr/>
        </p:nvSpPr>
        <p:spPr bwMode="auto">
          <a:xfrm>
            <a:off x="423863" y="374650"/>
            <a:ext cx="68929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Genocides around the world</a:t>
            </a:r>
          </a:p>
        </p:txBody>
      </p:sp>
      <p:pic>
        <p:nvPicPr>
          <p:cNvPr id="3080" name="Picture 3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6350" y="249238"/>
            <a:ext cx="588963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Frame 14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861"/>
            </a:avLst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259073"/>
            <a:ext cx="12192000" cy="462844"/>
          </a:xfrm>
          <a:prstGeom prst="rect">
            <a:avLst/>
          </a:prstGeom>
          <a:solidFill>
            <a:srgbClr val="9326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1759430" y="3336938"/>
            <a:ext cx="29338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Cambodia, 1975 - 1979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73027" y="3332664"/>
            <a:ext cx="18806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Rwanda, 1994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347441" y="6294348"/>
            <a:ext cx="17524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Bosnia, 1995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257465" y="6298482"/>
            <a:ext cx="28042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Darfur, 2003 - present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41"/>
          <a:stretch/>
        </p:blipFill>
        <p:spPr>
          <a:xfrm>
            <a:off x="1029126" y="991201"/>
            <a:ext cx="4389035" cy="22923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7285" y="1033463"/>
            <a:ext cx="4424590" cy="22603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9126" y="3815027"/>
            <a:ext cx="4389035" cy="239137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7285" y="3833082"/>
            <a:ext cx="4429981" cy="2382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1373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Box 29"/>
          <p:cNvSpPr txBox="1">
            <a:spLocks noChangeArrowheads="1"/>
          </p:cNvSpPr>
          <p:nvPr/>
        </p:nvSpPr>
        <p:spPr bwMode="auto">
          <a:xfrm>
            <a:off x="401638" y="387350"/>
            <a:ext cx="689133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Darfur in Sudan</a:t>
            </a:r>
          </a:p>
        </p:txBody>
      </p:sp>
      <p:sp>
        <p:nvSpPr>
          <p:cNvPr id="33" name="Rectangle 32"/>
          <p:cNvSpPr/>
          <p:nvPr/>
        </p:nvSpPr>
        <p:spPr>
          <a:xfrm>
            <a:off x="0" y="325438"/>
            <a:ext cx="11337925" cy="646112"/>
          </a:xfrm>
          <a:prstGeom prst="rect">
            <a:avLst/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078" name="TextBox 33"/>
          <p:cNvSpPr txBox="1">
            <a:spLocks noChangeArrowheads="1"/>
          </p:cNvSpPr>
          <p:nvPr/>
        </p:nvSpPr>
        <p:spPr bwMode="auto">
          <a:xfrm>
            <a:off x="423863" y="374650"/>
            <a:ext cx="68929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Eric Eugene </a:t>
            </a:r>
            <a:r>
              <a:rPr lang="en-GB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Murangwa</a:t>
            </a:r>
            <a:endParaRPr lang="en-GB" alt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80" name="Picture 3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6350" y="249238"/>
            <a:ext cx="588963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Frame 14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861"/>
            </a:avLst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chemeClr val="tx1"/>
              </a:solidFill>
            </a:endParaRPr>
          </a:p>
        </p:txBody>
      </p:sp>
      <p:pic>
        <p:nvPicPr>
          <p:cNvPr id="2" name="290-05-04-CINEMAGRAPH-01-Eric-Eugene-Murangwa">
            <a:hlinkClick r:id="" action="ppaction://media"/>
            <a:extLst>
              <a:ext uri="{FF2B5EF4-FFF2-40B4-BE49-F238E27FC236}">
                <a16:creationId xmlns:a16="http://schemas.microsoft.com/office/drawing/2014/main" id="{7C9C2415-F1E2-4FD8-8829-0DAC19E85B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99150" y="1149664"/>
            <a:ext cx="9793700" cy="5508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577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6"/>
          <a:stretch>
            <a:fillRect/>
          </a:stretch>
        </p:blipFill>
        <p:spPr bwMode="auto">
          <a:xfrm>
            <a:off x="57150" y="1457325"/>
            <a:ext cx="12091988" cy="533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Box 29"/>
          <p:cNvSpPr txBox="1">
            <a:spLocks noChangeArrowheads="1"/>
          </p:cNvSpPr>
          <p:nvPr/>
        </p:nvSpPr>
        <p:spPr bwMode="auto">
          <a:xfrm>
            <a:off x="401638" y="387350"/>
            <a:ext cx="689133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Darfur in Sudan</a:t>
            </a:r>
          </a:p>
        </p:txBody>
      </p:sp>
      <p:sp>
        <p:nvSpPr>
          <p:cNvPr id="33" name="Rectangle 32"/>
          <p:cNvSpPr/>
          <p:nvPr/>
        </p:nvSpPr>
        <p:spPr>
          <a:xfrm>
            <a:off x="0" y="325438"/>
            <a:ext cx="11337925" cy="646112"/>
          </a:xfrm>
          <a:prstGeom prst="rect">
            <a:avLst/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3943350" y="4922406"/>
            <a:ext cx="8197850" cy="1230312"/>
          </a:xfrm>
          <a:prstGeom prst="rect">
            <a:avLst/>
          </a:prstGeom>
          <a:solidFill>
            <a:srgbClr val="9326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078" name="TextBox 33"/>
          <p:cNvSpPr txBox="1">
            <a:spLocks noChangeArrowheads="1"/>
          </p:cNvSpPr>
          <p:nvPr/>
        </p:nvSpPr>
        <p:spPr bwMode="auto">
          <a:xfrm>
            <a:off x="423863" y="374650"/>
            <a:ext cx="68929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genocide?</a:t>
            </a:r>
          </a:p>
        </p:txBody>
      </p:sp>
      <p:sp>
        <p:nvSpPr>
          <p:cNvPr id="3079" name="TextBox 36"/>
          <p:cNvSpPr txBox="1">
            <a:spLocks noChangeArrowheads="1"/>
          </p:cNvSpPr>
          <p:nvPr/>
        </p:nvSpPr>
        <p:spPr bwMode="auto">
          <a:xfrm>
            <a:off x="4110037" y="5040171"/>
            <a:ext cx="78644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Clr>
                <a:srgbClr val="622485"/>
              </a:buClr>
              <a:buSzPct val="150000"/>
            </a:pPr>
            <a:r>
              <a:rPr lang="en-GB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Genocide is when a group of people is targeted for destruction just because of who they are, such as their race or their religion. </a:t>
            </a:r>
          </a:p>
          <a:p>
            <a:pPr eaLnBrk="1" hangingPunct="1">
              <a:buClr>
                <a:srgbClr val="622485"/>
              </a:buClr>
              <a:buSzPct val="150000"/>
            </a:pPr>
            <a:r>
              <a:rPr lang="en-GB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has happened in many countries around the world.</a:t>
            </a:r>
          </a:p>
        </p:txBody>
      </p:sp>
      <p:pic>
        <p:nvPicPr>
          <p:cNvPr id="3080" name="Picture 3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6350" y="249238"/>
            <a:ext cx="588963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Frame 14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861"/>
            </a:avLst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9519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734554D484C82498F87F9DEAF9272B4" ma:contentTypeVersion="12" ma:contentTypeDescription="Create a new document." ma:contentTypeScope="" ma:versionID="81a2b3992a080ba99244ded34f08bd70">
  <xsd:schema xmlns:xsd="http://www.w3.org/2001/XMLSchema" xmlns:xs="http://www.w3.org/2001/XMLSchema" xmlns:p="http://schemas.microsoft.com/office/2006/metadata/properties" xmlns:ns2="cc014385-56c0-4f04-ac13-abd9724d306e" xmlns:ns3="32cce0b0-0fd7-44f1-aaaa-4d9a5687683d" targetNamespace="http://schemas.microsoft.com/office/2006/metadata/properties" ma:root="true" ma:fieldsID="a8bbfd84dd1945557ca17e35150eae76" ns2:_="" ns3:_="">
    <xsd:import namespace="cc014385-56c0-4f04-ac13-abd9724d306e"/>
    <xsd:import namespace="32cce0b0-0fd7-44f1-aaaa-4d9a5687683d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EventHashCode" minOccurs="0"/>
                <xsd:element ref="ns3:MediaServiceGeneration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014385-56c0-4f04-ac13-abd9724d306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cce0b0-0fd7-44f1-aaaa-4d9a5687683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5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cc014385-56c0-4f04-ac13-abd9724d306e">
      <UserInfo>
        <DisplayName>Jessica Benham</DisplayName>
        <AccountId>77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64D06288-8B3A-45D8-B8EE-916EA186528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995012C-8E5D-4944-93D8-5166C9EE41A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c014385-56c0-4f04-ac13-abd9724d306e"/>
    <ds:schemaRef ds:uri="32cce0b0-0fd7-44f1-aaaa-4d9a5687683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7E98F1B-3F75-4662-9855-8AEC06C98C93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32cce0b0-0fd7-44f1-aaaa-4d9a5687683d"/>
    <ds:schemaRef ds:uri="cc014385-56c0-4f04-ac13-abd9724d306e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4816</TotalTime>
  <Words>495</Words>
  <Application>Microsoft Office PowerPoint</Application>
  <PresentationFormat>Widescreen</PresentationFormat>
  <Paragraphs>86</Paragraphs>
  <Slides>18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can life go on?</dc:title>
  <dc:creator>Rhys Prosser</dc:creator>
  <cp:lastModifiedBy>Natasha Dillon</cp:lastModifiedBy>
  <cp:revision>101</cp:revision>
  <cp:lastPrinted>2018-08-08T14:48:06Z</cp:lastPrinted>
  <dcterms:created xsi:type="dcterms:W3CDTF">2016-08-09T08:44:59Z</dcterms:created>
  <dcterms:modified xsi:type="dcterms:W3CDTF">2018-09-05T10:39:46Z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0x010100F734554D484C82498F87F9DEAF9272B4</vt:lpwstr>
  </property>
</Properties>
</file>